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694E6-E925-4955-BC7B-263E62ADA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93347C-302B-410A-A4EF-BB57E1209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BCF22-8706-4EC6-B543-CD36AC2F1817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8153DC-47CE-4361-BD5F-BDCA2E833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026970-1154-4509-96E5-FDD53FE6B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955D-F133-4E38-B367-9946D0363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396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3717A5-7130-4849-AF52-65791E1F9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9F4F3-E78F-43C4-BBF2-F597D6113C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98019-7336-4836-A07D-360EAC7F7B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BCF22-8706-4EC6-B543-CD36AC2F1817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6ABDE-DFA7-4A7E-A9B6-2EBE2E3FEC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60DE3-DA07-4ADB-9C17-FEC6F543D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0955D-F133-4E38-B367-9946D0363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192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B38D3C4-759D-4F0B-92C7-088C86246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4400"/>
              <a:t>2019 </a:t>
            </a:r>
            <a:r>
              <a:rPr lang="en-US" sz="4800"/>
              <a:t>Wisconsin</a:t>
            </a:r>
            <a:r>
              <a:rPr lang="en-US" sz="4400"/>
              <a:t> School Nurse Association </a:t>
            </a:r>
            <a:br>
              <a:rPr lang="en-US" sz="4400"/>
            </a:br>
            <a:r>
              <a:rPr lang="en-US" sz="4400"/>
              <a:t>State Conference</a:t>
            </a:r>
            <a:endParaRPr lang="en-US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E59C9C-A755-491C-B058-6C8AA9B1EB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7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33B124-EC74-4F9E-9BAD-9027FABDC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ECE40C-71C3-4FE7-8552-A53810892F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7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151519-0687-4A92-8287-3122BC87E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FAFE02-FAAF-4B38-820F-2341AD3759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2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596884-CF0A-4279-A5B0-9581A979F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1C33F4-279A-4C3D-918B-F2A1FDCB2C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2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59FBE7-7F41-484E-AE62-86261D862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386CC9-12BA-45F5-ABF5-CD7FE9743D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1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BFF836-B041-4288-9E8A-F91F6F3F4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0F9332-D503-45F7-ADF1-A586064CD5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5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95F73E-98B2-4AAF-96DD-3A02CECC2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330EB6-B0AB-42FB-9A15-E10D5F60D0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8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75886D-6743-4138-BED2-913E39253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A00AE1-0E54-4465-8AB9-D5856455EC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7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791071-98D2-4CA6-8936-17F41987E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8877AC-F278-48D5-AE65-428755A500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2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3497CE-D978-49F5-BE8C-6B5B107A6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7BF376-A959-4121-A465-BF9E97B1A0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5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721630-E798-49AD-8798-7A08E7829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F3D3A1-52B6-49CC-9A4B-53731D1001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1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23A881-0498-4FB1-A1CB-AE0E5C6E8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1F6CF8-493C-4BD8-93A9-3B9F9991AB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7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DF810B-9374-44E8-A7E4-90BE5E65A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12C30C-3A6E-43DF-9E5A-16B8EEC0E7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3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E99E7B-20CF-427F-AB71-91FE495F6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7069EC-5B12-45A8-A403-EBEAD1180B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1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B9123F-F393-43FD-B264-477FB4AC2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1E10E8-B8DE-4E35-9D51-A1D4711CD9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788EE0-1CB5-4C01-86EF-261D22393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955E8C-416A-4DB0-AD35-B30C8F1182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5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A0709F-1B88-425B-B8AF-32FED33F5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7B3E02-05DF-4CC0-B2FA-523B2F5873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4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841F92-5447-4F89-9FCA-286824FB8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8D6DCA-F401-4DA7-97A3-1CD8772976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4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FA4EDB-0F58-43B1-B03E-AC5B63DE0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4B153C-ED22-48DA-AAD7-ABE3003F45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1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4E00B52-DE72-48D0-9D5B-EF9EA127D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385A0E-4F49-43A6-809F-981EECD7C2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4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2226237-BA81-4394-9EC6-39E959B00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47A8F3-F5C6-4994-866C-FE82455754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6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C4E5A0-F76D-4343-A0BC-6C0F5A0F6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95F093-00DB-48DB-B5E5-61E8514AC5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2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BDACF1-EBE2-4FFA-9796-DFD03A833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83D8D8-4B16-42DB-8C7E-95CEA1138A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7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AC0546-4066-45CC-8975-A123E9B4C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593535-B068-4444-83BE-692A9A7A9B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9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FA82EF-B3A6-4F10-81B3-3D52624F1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B3461F-46CF-4917-8890-0743E43A7D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4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48D925-9D2B-4028-B19B-EE47B8F94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485784-D252-4C88-A20B-6C49651DA5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6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42690C-8E91-4AB2-B726-E0EE7F8D9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02618A-F4CF-4D93-976C-60F2BBC4A5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7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3251B4-856C-4A44-AB2E-CD79B9E97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B74BE1-5D77-4AA2-81D6-FF393AA3C8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9BF4D6-F1D1-48A3-BAB6-5F48FADBB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A7ED2C-4F95-4E38-B150-8C0B98A4B8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04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19E85E-8E0B-47B4-8150-D87E77F13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83876-B532-4191-A784-CD2DC4B6C9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8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B84668-CE78-434E-95AC-309196106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182F57-6BE8-4FE5-AB6D-491A39E009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9B9B7D-50BB-4884-BD5E-A6F0A7AB9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ED8D4C-6DF9-4CB8-B4EF-4B4DEC5942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9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D06E9F-7025-4F41-9CD5-A480E2EFA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113EE6-2F6A-46F4-B539-1D54CC905F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C63BC4-4BD8-465A-947B-4C69F25E6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0CB29D-012A-4A43-8D25-3802E8EEB5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0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B4395BF-84B2-4D4B-A521-AAD26DDB0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32BB5E-AB18-48BD-ACFE-C27F39E6FC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3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28EE5D1-24CD-4BA0-ACE0-0DF57AAC3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021AA9-8B52-4511-B5D3-1D736D0FF8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DA0037-F923-4E19-A4D8-0A28BDC2C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F77C92-C462-470E-9EA5-021506FA50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79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D52158-ACAC-4B6A-9415-D331D3720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98DF22-F907-4B8F-B1C9-3E468CF90A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5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FBCB22-8268-4295-BCE5-EF0E62293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506A0D-2745-44DA-9124-2B6C6FA885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73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163689-164F-4BC1-95CD-DD4A50CA7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741466-82E3-41FC-B4B5-6AD0A5573B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65ADCB-8449-44F8-BC6D-80A100871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0B464D-E358-4050-9F63-91198E68E1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1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29232A-D782-4A91-8BFC-CDB80BC48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DEC7BD-C14F-4EC4-83B0-78D58BCD58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1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8D02CBF-E85D-4A8C-9156-1B875637E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A68DA4-5EBD-489E-A63B-6D692A4B98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B47260-5247-4581-AD60-4D9F6CE52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A214BA-8003-4BD4-BA7A-24D03B44CB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9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1FA32D-0E41-4A48-9AD3-BEDED0027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245496-B69F-40B9-8A61-12636FFBCC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3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47F890-6ECE-4A00-A8DB-9B26CCA78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F5BD6E-F626-42B0-A5F4-EEC9AC8BB6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8EB61B-BBC4-4A75-B4E7-3A46234B0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A96710-9DAB-4100-89AA-473AF4EADD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6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10990B-CA7C-4F4D-9B9E-C3DF4CAA4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E5AC5C-89A7-41F3-B894-31C0F7A501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2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0A3473-C69F-42B3-B2A0-0AC85FDCC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FA9420-900F-4D23-9C28-B6AB23433E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52B28E-F7EA-410A-900B-28E85580C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CA6747-1127-4BD7-AC06-FC93700152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0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D61984-7752-4CA3-A699-F403822E0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F4E091-ED5D-4B0B-97A0-1A328C3187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3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C8909F-2F19-49E6-A01B-F5CB8D479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502409-F8F3-4970-80A8-476D6A34B1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01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190730-3162-48C9-9C7C-B1E89A5ED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E0A04C-CCBA-4D9C-9E29-2EA464BE10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3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ACBA49-A6BC-427D-A59F-2B7E9666D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22BD78-3A71-4EF4-8F11-ED7842790B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9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D16D48-1FD3-4F60-BD2A-63652EF73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6ED8C2-D6BB-4377-BC39-8BD3DFAD5B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2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E43112-EDE4-436C-8285-9476CF5C9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616BFD-8A0F-41C0-94E7-BA0A851213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3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27A1F3-5231-49A3-A1FB-69F7E4675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C1C182-40EA-4E77-8C00-5104FAFE9A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6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AE3E01-27D8-488E-A359-AA75A31A4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9BB89A-AEE8-4177-8491-1BC45159C4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08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296BC3B-8839-42EC-9DFC-6A001FC2F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E05F7E-96B2-4FB1-A6EA-B3530D4ACD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94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0C06E2-EB63-48CF-A828-659AAB80A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5357F4-59B7-4D5A-B14E-978BF17D9E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7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1AFA4B-3BAB-4D8B-BFBE-3B7DA4A01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8B3462-6472-4CB9-B044-F0EE3F20B1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0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8091DE7-C698-4CF9-85D6-3B0B4B0C3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DDF9F6-97C9-439F-A615-52BF5E8E3B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2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774D64-0637-43CA-B25A-0E21558D2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006FFE-FB3C-4814-AC1B-49CF893539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6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B8406B-D22E-4D07-B65D-6F8F3C1DD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8924F4-CB32-4BAA-9CE4-7DD502D900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26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8C71FB-01E0-487B-977B-FE5FDF704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588FBF-AA84-4B83-94A1-10A57EC3A0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F816BB-3BBD-494A-8C38-D9EEA898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9D207A-A1BC-41C0-93F1-6C44E217E0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8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63BE48-649A-4C35-B836-81BB8F2F0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C55A17-095A-4DD0-945E-774B8E7346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0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3A8461-BA5D-4314-A3A8-04E6CF761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5C520E-C51C-47C4-B6C1-35E5A17FC7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0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9FFEF7-5667-4200-967D-4BD64E266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279FEB-06DE-4296-AFC7-21624AC926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0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E75BE4-47E2-4CEC-9267-DAFA50F8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6F3D2C-040F-4BE7-8167-EE9E258AFA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3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7C745D-0CC2-403C-8EF3-F633521BC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1C1340-757F-4286-B375-8216113D74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5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580179-A4A8-41CC-81F2-8BD3F93B8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517ED6-D466-4552-B381-B87E19E0C5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1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689441-E90B-4396-ADF5-F49ACE1A3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0CEA1C-8F09-46A6-A74F-1307A9F175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2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1C3FEC-C114-4D3A-82E3-E0602903F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83315E-C23B-409B-A003-EDD510E5CE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0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4A9BC6-6C02-4E33-B297-1B1BBF803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52570-C51F-4B31-B117-B5C8F86068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3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50CD99-8D20-4A43-8F45-7EEEAD368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5F2178-8BE7-4D3D-964D-DCE4FCD41E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0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9A26FE-3199-4471-B267-A7DD5200D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DB92F7-FB21-4260-9CF8-A7BC7229DF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1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2838A6-294C-4C18-8D73-12F1D2F78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A95E1B-D1B8-49A4-BD88-A3F159F362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1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E1D15D-37BC-45FF-AE01-CD5E8A082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40A8DF-ABB3-43FD-B3E3-7422C3AA02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1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188458-F12C-4B6D-A2BE-E76EDFDE0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947C00-4B52-4A67-A00A-201CC00298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3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7952607-D45B-444E-87A3-2D1BAD8E8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6A1934-388F-4919-A819-C5E1CABDD4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0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EA048F2-EF58-4B9F-8B9A-7E354E35C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B512E4-73EF-4630-91CC-C205877687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9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0B6029-2CEA-4CBD-A86C-A4B8195F3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B71B78-0484-41E0-A7FE-4494266760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6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5F097B-58F3-41E3-9D50-7345CFDF2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9B44CC-6D73-4523-9B4E-4B8E07540A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2E6108-B949-4A85-AB66-F7C951D1F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E4F898-76C6-455E-9AF2-3B470776D0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4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AFD755-4851-477D-9E75-BED1D6909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8473FE-A7B0-496C-9A8A-232EE1E1EC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0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7C4170-13C6-467A-870E-6D75ACDBA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E4C327-6A02-4442-B50B-FCFAADE32E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8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156D5D-6AD2-4149-BA45-036465910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E9F293-6CCB-462B-837F-B1053DB6C7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7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0761CF-FC1B-4E90-BCA8-0B89111FB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7DA248-845D-4511-BCA7-6710A1294D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1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8B1706-0686-41E5-9952-5EDC280F8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B799CD-36DB-4D24-B708-E25C094CFD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0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5771A7-D316-44C4-84CA-EF277F4C7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54DCAF-CCDF-451C-B1BB-F1012A516F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3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821E90-653A-4081-B484-1D07C49B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6CBF52-8F0F-4E88-A6FC-E316EBD16B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2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E6333A-1F6C-4C39-A331-8FAA4D264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A3FB18-1FD9-42BC-B7B1-FAA3F1D3D6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5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71135F-210E-4ABE-A079-36C713E7B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B8BBB0-763D-4C43-BA83-33AF91940D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6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AE4A4F-C538-4492-9768-FE6187425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DE5AD1-6083-4947-B5E7-312B29C86A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4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9D4E4C-6077-4D29-9889-13902C5F4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36A83B-5072-4452-92F3-A964AF7922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45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CAC8D5-06C9-44F2-B36A-C968DB3BF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94034F-2F09-4D69-8C16-C72FAB95AA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CB8633-FE1C-4395-B3C9-6CCA76F1A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5CC22A-C42F-45B6-910F-9B0D19784D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8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A23571-1D74-4C2E-876B-D28F5FE40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04E1E1-0515-4E19-B05C-1B4EF7D824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4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CAB658-0913-4229-8C31-ED9884D87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FA2172-5626-4A19-8244-2CE0EF6766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6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5CE046-669F-4348-88FF-3FEA4AAEE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672ADA-AE4F-43C4-BDE2-19F416ED47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1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ED1D09-22E3-4FC1-8D80-076FEB8B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3AEB58-1721-4A94-B997-D49571D827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7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F6ECE18-523A-4F52-8F11-B587A88E5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5D842F-0C1E-480A-B9C4-E9C4D79139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2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A345DD-E40E-4A44-BA19-4C480CDE7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B243B4-A048-4FA8-93C8-EAA80E57CC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2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7EB210-3196-4808-9AD7-AB66A6266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7F5BF0-6064-4CF4-82D8-B6D7C15C0D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7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C70593-8FF8-4FED-9C34-CDC5CDEEC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96F66D-BC07-4E20-BADF-3EE5E233C6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7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D33D62-E0EF-4AA6-AAF9-EBE414054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154440-61D0-4E2C-B5D8-D008AE0AE8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2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AA5DC9-0D47-4820-8045-DB34263DE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941E27-A7C4-4C98-801A-FDF9A8F9D9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5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24D303-B43D-416C-9D20-0D3D0FF11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57F388-FE6E-4410-B9F2-3108369D2F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7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1148AF-008D-4555-BBE9-FA72DAF73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B7B715-74FE-4886-A076-9EB456C8D7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7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D7131F-7513-4BFA-B539-B8A485706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676EC5-1C8E-437D-B701-BD85A61286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7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FDF6C6-A1D0-4CD0-B5A3-525994D0D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A6521D-84D1-49FC-9CD5-57D4DF25C8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8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75F6FF-3851-4CA7-B7C0-461BBF493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307420-09CE-4F83-8A73-0E0AC9D142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0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Widescreen</PresentationFormat>
  <Paragraphs>1</Paragraphs>
  <Slides>113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113</vt:i4>
      </vt:variant>
    </vt:vector>
  </HeadingPairs>
  <TitlesOfParts>
    <vt:vector size="117" baseType="lpstr">
      <vt:lpstr>Arial</vt:lpstr>
      <vt:lpstr>Calibri</vt:lpstr>
      <vt:lpstr>Calibri Light</vt:lpstr>
      <vt:lpstr>Office Theme</vt:lpstr>
      <vt:lpstr>2019 Wisconsin School Nurse Association  State Conference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2019 Wisconsin School Nurse Association  State Conference</dc:title>
  <dc:creator>Teresa Prattke</dc:creator>
  <cp:lastModifiedBy>Teresa Prattke</cp:lastModifiedBy>
  <cp:revision>1</cp:revision>
  <dcterms:created xsi:type="dcterms:W3CDTF">2019-04-18T17:12:46Z</dcterms:created>
  <dcterms:modified xsi:type="dcterms:W3CDTF">2019-04-18T17:12:46Z</dcterms:modified>
</cp:coreProperties>
</file>