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7" r:id="rId1"/>
    <p:sldMasterId id="2147483662" r:id="rId2"/>
  </p:sldMasterIdLst>
  <p:notesMasterIdLst>
    <p:notesMasterId r:id="rId34"/>
  </p:notesMasterIdLst>
  <p:handoutMasterIdLst>
    <p:handoutMasterId r:id="rId35"/>
  </p:handoutMasterIdLst>
  <p:sldIdLst>
    <p:sldId id="256" r:id="rId3"/>
    <p:sldId id="393" r:id="rId4"/>
    <p:sldId id="391" r:id="rId5"/>
    <p:sldId id="392" r:id="rId6"/>
    <p:sldId id="368" r:id="rId7"/>
    <p:sldId id="369" r:id="rId8"/>
    <p:sldId id="370" r:id="rId9"/>
    <p:sldId id="348" r:id="rId10"/>
    <p:sldId id="309" r:id="rId11"/>
    <p:sldId id="294" r:id="rId12"/>
    <p:sldId id="395" r:id="rId13"/>
    <p:sldId id="371" r:id="rId14"/>
    <p:sldId id="397" r:id="rId15"/>
    <p:sldId id="399" r:id="rId16"/>
    <p:sldId id="390" r:id="rId17"/>
    <p:sldId id="400" r:id="rId18"/>
    <p:sldId id="383" r:id="rId19"/>
    <p:sldId id="375" r:id="rId20"/>
    <p:sldId id="376" r:id="rId21"/>
    <p:sldId id="401" r:id="rId22"/>
    <p:sldId id="386" r:id="rId23"/>
    <p:sldId id="388" r:id="rId24"/>
    <p:sldId id="377" r:id="rId25"/>
    <p:sldId id="303" r:id="rId26"/>
    <p:sldId id="304" r:id="rId27"/>
    <p:sldId id="311" r:id="rId28"/>
    <p:sldId id="312" r:id="rId29"/>
    <p:sldId id="357" r:id="rId30"/>
    <p:sldId id="389" r:id="rId31"/>
    <p:sldId id="308" r:id="rId32"/>
    <p:sldId id="404" r:id="rId33"/>
  </p:sldIdLst>
  <p:sldSz cx="9144000" cy="6858000" type="screen4x3"/>
  <p:notesSz cx="68580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4990"/>
    <a:srgbClr val="FEC057"/>
    <a:srgbClr val="1D1886"/>
    <a:srgbClr val="EC8C23"/>
    <a:srgbClr val="F1AE65"/>
    <a:srgbClr val="404040"/>
    <a:srgbClr val="FBEBD9"/>
    <a:srgbClr val="FCEFE0"/>
    <a:srgbClr val="FBE9D5"/>
    <a:srgbClr val="FAE3CA"/>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7434" autoAdjust="0"/>
    <p:restoredTop sz="87797" autoAdjust="0"/>
  </p:normalViewPr>
  <p:slideViewPr>
    <p:cSldViewPr>
      <p:cViewPr>
        <p:scale>
          <a:sx n="87" d="100"/>
          <a:sy n="87" d="100"/>
        </p:scale>
        <p:origin x="-696" y="-198"/>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notesViewPr>
    <p:cSldViewPr>
      <p:cViewPr varScale="1">
        <p:scale>
          <a:sx n="90" d="100"/>
          <a:sy n="90" d="100"/>
        </p:scale>
        <p:origin x="-3738" y="-120"/>
      </p:cViewPr>
      <p:guideLst>
        <p:guide orient="horz" pos="2928"/>
        <p:guide pos="2160"/>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tableStyles" Target="tableStyles.xml"/><Relationship Id="rId3" Type="http://schemas.openxmlformats.org/officeDocument/2006/relationships/slide" Target="slides/slide1.xml"/><Relationship Id="rId21" Type="http://schemas.openxmlformats.org/officeDocument/2006/relationships/slide" Target="slides/slide19.xml"/><Relationship Id="rId34" Type="http://schemas.openxmlformats.org/officeDocument/2006/relationships/notesMaster" Target="notesMasters/notesMaster1.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theme" Target="theme/theme1.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slide" Target="slides/slide27.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viewProps" Target="viewProps.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presProps" Target="presProps.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handoutMaster" Target="handoutMasters/handoutMaster1.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B6034EF9-AA94-4E23-869F-D83908C9CB01}" type="doc">
      <dgm:prSet loTypeId="urn:microsoft.com/office/officeart/2005/8/layout/hierarchy6" loCatId="hierarchy" qsTypeId="urn:microsoft.com/office/officeart/2005/8/quickstyle/simple1" qsCatId="simple" csTypeId="urn:microsoft.com/office/officeart/2005/8/colors/accent1_2" csCatId="accent1" phldr="1"/>
      <dgm:spPr/>
      <dgm:t>
        <a:bodyPr/>
        <a:lstStyle/>
        <a:p>
          <a:endParaRPr lang="en-US"/>
        </a:p>
      </dgm:t>
    </dgm:pt>
    <dgm:pt modelId="{BAAE515A-8CEA-4847-A575-2F6628C5778C}">
      <dgm:prSet phldrT="[Text]" custT="1"/>
      <dgm:spPr/>
      <dgm:t>
        <a:bodyPr/>
        <a:lstStyle/>
        <a:p>
          <a:r>
            <a:rPr lang="en-US" sz="2400" b="1" dirty="0" smtClean="0">
              <a:solidFill>
                <a:schemeClr val="bg1"/>
              </a:solidFill>
            </a:rPr>
            <a:t>Problem</a:t>
          </a:r>
          <a:endParaRPr lang="en-US" sz="2400" b="1" dirty="0">
            <a:solidFill>
              <a:schemeClr val="bg1"/>
            </a:solidFill>
          </a:endParaRPr>
        </a:p>
      </dgm:t>
    </dgm:pt>
    <dgm:pt modelId="{A9A07400-F04C-4AD5-B903-086CC2E72270}" type="parTrans" cxnId="{479DB3F1-2BCF-4E31-9BCA-D582F7C94CD5}">
      <dgm:prSet/>
      <dgm:spPr/>
      <dgm:t>
        <a:bodyPr/>
        <a:lstStyle/>
        <a:p>
          <a:endParaRPr lang="en-US" b="1">
            <a:solidFill>
              <a:schemeClr val="accent1"/>
            </a:solidFill>
          </a:endParaRPr>
        </a:p>
      </dgm:t>
    </dgm:pt>
    <dgm:pt modelId="{97832E38-2DE2-4732-9FF4-389614E372B1}" type="sibTrans" cxnId="{479DB3F1-2BCF-4E31-9BCA-D582F7C94CD5}">
      <dgm:prSet/>
      <dgm:spPr/>
      <dgm:t>
        <a:bodyPr/>
        <a:lstStyle/>
        <a:p>
          <a:endParaRPr lang="en-US" b="1">
            <a:solidFill>
              <a:schemeClr val="accent1"/>
            </a:solidFill>
          </a:endParaRPr>
        </a:p>
      </dgm:t>
    </dgm:pt>
    <dgm:pt modelId="{F9F01436-EC94-4B09-8AFE-ABA414FD2F16}">
      <dgm:prSet phldrT="[Text]" phldr="1"/>
      <dgm:spPr>
        <a:noFill/>
        <a:ln>
          <a:solidFill>
            <a:srgbClr val="00B050"/>
          </a:solidFill>
        </a:ln>
      </dgm:spPr>
      <dgm:t>
        <a:bodyPr/>
        <a:lstStyle/>
        <a:p>
          <a:endParaRPr lang="en-US" b="1" dirty="0">
            <a:solidFill>
              <a:schemeClr val="accent1"/>
            </a:solidFill>
          </a:endParaRPr>
        </a:p>
      </dgm:t>
    </dgm:pt>
    <dgm:pt modelId="{3A640432-E765-4936-A49D-777C4A9E3B4B}" type="parTrans" cxnId="{C7C31408-960F-4112-871C-DBDF01CFDCA6}">
      <dgm:prSet/>
      <dgm:spPr/>
      <dgm:t>
        <a:bodyPr/>
        <a:lstStyle/>
        <a:p>
          <a:endParaRPr lang="en-US" b="1" dirty="0">
            <a:solidFill>
              <a:schemeClr val="accent1"/>
            </a:solidFill>
          </a:endParaRPr>
        </a:p>
      </dgm:t>
    </dgm:pt>
    <dgm:pt modelId="{0E89EC27-272B-41E6-AC4F-0971A3A69127}" type="sibTrans" cxnId="{C7C31408-960F-4112-871C-DBDF01CFDCA6}">
      <dgm:prSet/>
      <dgm:spPr/>
      <dgm:t>
        <a:bodyPr/>
        <a:lstStyle/>
        <a:p>
          <a:endParaRPr lang="en-US" b="1">
            <a:solidFill>
              <a:schemeClr val="accent1"/>
            </a:solidFill>
          </a:endParaRPr>
        </a:p>
      </dgm:t>
    </dgm:pt>
    <dgm:pt modelId="{153196FE-C8FD-4D2C-B22C-87C52B996E3A}">
      <dgm:prSet phldrT="[Text]" phldr="1"/>
      <dgm:spPr>
        <a:solidFill>
          <a:schemeClr val="bg1"/>
        </a:solidFill>
        <a:ln>
          <a:solidFill>
            <a:srgbClr val="C00000"/>
          </a:solidFill>
        </a:ln>
      </dgm:spPr>
      <dgm:t>
        <a:bodyPr/>
        <a:lstStyle/>
        <a:p>
          <a:endParaRPr lang="en-US" b="1" dirty="0">
            <a:solidFill>
              <a:schemeClr val="accent1"/>
            </a:solidFill>
          </a:endParaRPr>
        </a:p>
      </dgm:t>
    </dgm:pt>
    <dgm:pt modelId="{099E1946-9F6D-489F-A927-99495E4A74E8}" type="parTrans" cxnId="{6D64F6E7-02E9-494F-92F0-58951D1BD0B6}">
      <dgm:prSet/>
      <dgm:spPr/>
      <dgm:t>
        <a:bodyPr/>
        <a:lstStyle/>
        <a:p>
          <a:endParaRPr lang="en-US" b="1" dirty="0">
            <a:solidFill>
              <a:schemeClr val="accent1"/>
            </a:solidFill>
          </a:endParaRPr>
        </a:p>
      </dgm:t>
    </dgm:pt>
    <dgm:pt modelId="{BB7407F0-8348-4FA6-A15C-4BB5C8339835}" type="sibTrans" cxnId="{6D64F6E7-02E9-494F-92F0-58951D1BD0B6}">
      <dgm:prSet/>
      <dgm:spPr/>
      <dgm:t>
        <a:bodyPr/>
        <a:lstStyle/>
        <a:p>
          <a:endParaRPr lang="en-US" b="1">
            <a:solidFill>
              <a:schemeClr val="accent1"/>
            </a:solidFill>
          </a:endParaRPr>
        </a:p>
      </dgm:t>
    </dgm:pt>
    <dgm:pt modelId="{2655CEB6-8BA0-4226-A5B3-893D5543D50A}">
      <dgm:prSet phldrT="[Text]"/>
      <dgm:spPr>
        <a:solidFill>
          <a:srgbClr val="C00000"/>
        </a:solidFill>
      </dgm:spPr>
      <dgm:t>
        <a:bodyPr/>
        <a:lstStyle/>
        <a:p>
          <a:r>
            <a:rPr lang="en-US" b="1" dirty="0" smtClean="0">
              <a:solidFill>
                <a:schemeClr val="bg1"/>
              </a:solidFill>
            </a:rPr>
            <a:t>Recreational Griping</a:t>
          </a:r>
          <a:endParaRPr lang="en-US" b="1" dirty="0">
            <a:solidFill>
              <a:schemeClr val="bg1"/>
            </a:solidFill>
          </a:endParaRPr>
        </a:p>
      </dgm:t>
    </dgm:pt>
    <dgm:pt modelId="{AF9EBD90-D1B2-466B-A0CB-B23A6EF135C3}" type="parTrans" cxnId="{76BDFB76-0662-40E2-B040-A9A2EAF3A423}">
      <dgm:prSet/>
      <dgm:spPr/>
      <dgm:t>
        <a:bodyPr/>
        <a:lstStyle/>
        <a:p>
          <a:endParaRPr lang="en-US" b="1" dirty="0">
            <a:solidFill>
              <a:schemeClr val="accent1"/>
            </a:solidFill>
          </a:endParaRPr>
        </a:p>
      </dgm:t>
    </dgm:pt>
    <dgm:pt modelId="{54A661D8-0BC6-4296-A3DC-84C2290328DD}" type="sibTrans" cxnId="{76BDFB76-0662-40E2-B040-A9A2EAF3A423}">
      <dgm:prSet/>
      <dgm:spPr/>
      <dgm:t>
        <a:bodyPr/>
        <a:lstStyle/>
        <a:p>
          <a:endParaRPr lang="en-US" b="1">
            <a:solidFill>
              <a:schemeClr val="accent1"/>
            </a:solidFill>
          </a:endParaRPr>
        </a:p>
      </dgm:t>
    </dgm:pt>
    <dgm:pt modelId="{BEE4C03F-D47D-4C5C-AC75-3B86F39E7FDA}">
      <dgm:prSet/>
      <dgm:spPr/>
      <dgm:t>
        <a:bodyPr/>
        <a:lstStyle/>
        <a:p>
          <a:r>
            <a:rPr lang="en-US" b="1" dirty="0" smtClean="0"/>
            <a:t>3</a:t>
          </a:r>
          <a:r>
            <a:rPr lang="en-US" b="1" baseline="30000" dirty="0" smtClean="0"/>
            <a:t>rd</a:t>
          </a:r>
          <a:r>
            <a:rPr lang="en-US" b="1" dirty="0" smtClean="0"/>
            <a:t> Party Assistance</a:t>
          </a:r>
        </a:p>
      </dgm:t>
    </dgm:pt>
    <dgm:pt modelId="{29F154C3-DFF4-4923-96D6-C183F3F26969}" type="parTrans" cxnId="{1C9AC23A-5F93-4966-83DC-7C61076DA063}">
      <dgm:prSet/>
      <dgm:spPr/>
      <dgm:t>
        <a:bodyPr/>
        <a:lstStyle/>
        <a:p>
          <a:endParaRPr lang="en-US" b="1" dirty="0"/>
        </a:p>
      </dgm:t>
    </dgm:pt>
    <dgm:pt modelId="{17889003-5DFE-49A2-BE4C-100D71F7AE90}" type="sibTrans" cxnId="{1C9AC23A-5F93-4966-83DC-7C61076DA063}">
      <dgm:prSet/>
      <dgm:spPr/>
      <dgm:t>
        <a:bodyPr/>
        <a:lstStyle/>
        <a:p>
          <a:endParaRPr lang="en-US" b="1"/>
        </a:p>
      </dgm:t>
    </dgm:pt>
    <dgm:pt modelId="{C0ECED30-C2FB-45E2-943B-4F0099324D29}">
      <dgm:prSet/>
      <dgm:spPr/>
      <dgm:t>
        <a:bodyPr/>
        <a:lstStyle/>
        <a:p>
          <a:r>
            <a:rPr lang="en-US" b="1" dirty="0" smtClean="0"/>
            <a:t>Confront Directly</a:t>
          </a:r>
          <a:endParaRPr lang="en-US" b="1" dirty="0"/>
        </a:p>
      </dgm:t>
    </dgm:pt>
    <dgm:pt modelId="{D6890D63-5A34-43FF-AE56-664592DD7E52}" type="parTrans" cxnId="{DE5698F1-36CE-4C07-BDB0-96DBAD34207A}">
      <dgm:prSet/>
      <dgm:spPr/>
      <dgm:t>
        <a:bodyPr/>
        <a:lstStyle/>
        <a:p>
          <a:endParaRPr lang="en-US" b="1" dirty="0"/>
        </a:p>
      </dgm:t>
    </dgm:pt>
    <dgm:pt modelId="{29F262AA-DDE3-4C90-9864-E42AD431DBA6}" type="sibTrans" cxnId="{DE5698F1-36CE-4C07-BDB0-96DBAD34207A}">
      <dgm:prSet/>
      <dgm:spPr/>
      <dgm:t>
        <a:bodyPr/>
        <a:lstStyle/>
        <a:p>
          <a:endParaRPr lang="en-US" b="1"/>
        </a:p>
      </dgm:t>
    </dgm:pt>
    <dgm:pt modelId="{6AD0299E-91A0-4476-BB8C-ED2B4631BD76}">
      <dgm:prSet/>
      <dgm:spPr/>
      <dgm:t>
        <a:bodyPr/>
        <a:lstStyle/>
        <a:p>
          <a:r>
            <a:rPr lang="en-US" b="1" dirty="0" smtClean="0"/>
            <a:t>Forgive &amp; Let Go</a:t>
          </a:r>
          <a:endParaRPr lang="en-US" b="1" dirty="0"/>
        </a:p>
      </dgm:t>
    </dgm:pt>
    <dgm:pt modelId="{CE0C44E5-47AD-4DAF-BEAD-31939F873627}" type="parTrans" cxnId="{9C03F737-CFB7-4AAD-AC6A-ABCCBA06EF14}">
      <dgm:prSet/>
      <dgm:spPr/>
      <dgm:t>
        <a:bodyPr/>
        <a:lstStyle/>
        <a:p>
          <a:endParaRPr lang="en-US" b="1" dirty="0"/>
        </a:p>
      </dgm:t>
    </dgm:pt>
    <dgm:pt modelId="{383D383E-5B92-4751-8135-44D435E622F2}" type="sibTrans" cxnId="{9C03F737-CFB7-4AAD-AC6A-ABCCBA06EF14}">
      <dgm:prSet/>
      <dgm:spPr/>
      <dgm:t>
        <a:bodyPr/>
        <a:lstStyle/>
        <a:p>
          <a:endParaRPr lang="en-US" b="1"/>
        </a:p>
      </dgm:t>
    </dgm:pt>
    <dgm:pt modelId="{34C2D7A3-1812-4F12-9B32-3F34AB55EA36}">
      <dgm:prSet/>
      <dgm:spPr>
        <a:solidFill>
          <a:srgbClr val="C00000"/>
        </a:solidFill>
      </dgm:spPr>
      <dgm:t>
        <a:bodyPr/>
        <a:lstStyle/>
        <a:p>
          <a:r>
            <a:rPr lang="en-US" b="1" dirty="0" smtClean="0"/>
            <a:t>No comm.</a:t>
          </a:r>
        </a:p>
        <a:p>
          <a:r>
            <a:rPr lang="en-US" b="1" dirty="0" smtClean="0"/>
            <a:t>Let fester</a:t>
          </a:r>
          <a:endParaRPr lang="en-US" b="1" dirty="0"/>
        </a:p>
      </dgm:t>
    </dgm:pt>
    <dgm:pt modelId="{94F2B48A-85E3-4A7D-A16D-8E9864AC2D6A}" type="parTrans" cxnId="{600EC360-4BA8-4E2C-9501-FBD8D7C3C20A}">
      <dgm:prSet/>
      <dgm:spPr/>
      <dgm:t>
        <a:bodyPr/>
        <a:lstStyle/>
        <a:p>
          <a:endParaRPr lang="en-US" b="1" dirty="0"/>
        </a:p>
      </dgm:t>
    </dgm:pt>
    <dgm:pt modelId="{B2E2BCA8-05C0-4A31-B410-003DF83E3EFD}" type="sibTrans" cxnId="{600EC360-4BA8-4E2C-9501-FBD8D7C3C20A}">
      <dgm:prSet/>
      <dgm:spPr/>
      <dgm:t>
        <a:bodyPr/>
        <a:lstStyle/>
        <a:p>
          <a:endParaRPr lang="en-US" b="1"/>
        </a:p>
      </dgm:t>
    </dgm:pt>
    <dgm:pt modelId="{8F92A661-5859-41C1-8059-EF7D1FED58F5}" type="pres">
      <dgm:prSet presAssocID="{B6034EF9-AA94-4E23-869F-D83908C9CB01}" presName="mainComposite" presStyleCnt="0">
        <dgm:presLayoutVars>
          <dgm:chPref val="1"/>
          <dgm:dir/>
          <dgm:animOne val="branch"/>
          <dgm:animLvl val="lvl"/>
          <dgm:resizeHandles val="exact"/>
        </dgm:presLayoutVars>
      </dgm:prSet>
      <dgm:spPr/>
      <dgm:t>
        <a:bodyPr/>
        <a:lstStyle/>
        <a:p>
          <a:endParaRPr lang="en-US"/>
        </a:p>
      </dgm:t>
    </dgm:pt>
    <dgm:pt modelId="{3CD39169-4CDA-4B9B-8959-7A43107AEFEC}" type="pres">
      <dgm:prSet presAssocID="{B6034EF9-AA94-4E23-869F-D83908C9CB01}" presName="hierFlow" presStyleCnt="0"/>
      <dgm:spPr/>
    </dgm:pt>
    <dgm:pt modelId="{8CAB292E-2B22-4971-BA5C-0C42C1805B16}" type="pres">
      <dgm:prSet presAssocID="{B6034EF9-AA94-4E23-869F-D83908C9CB01}" presName="hierChild1" presStyleCnt="0">
        <dgm:presLayoutVars>
          <dgm:chPref val="1"/>
          <dgm:animOne val="branch"/>
          <dgm:animLvl val="lvl"/>
        </dgm:presLayoutVars>
      </dgm:prSet>
      <dgm:spPr/>
    </dgm:pt>
    <dgm:pt modelId="{549C02D1-7BC6-41DF-B625-84B31971C140}" type="pres">
      <dgm:prSet presAssocID="{BAAE515A-8CEA-4847-A575-2F6628C5778C}" presName="Name14" presStyleCnt="0"/>
      <dgm:spPr/>
    </dgm:pt>
    <dgm:pt modelId="{563DDD74-AC68-4494-A62C-1D8020DE1A47}" type="pres">
      <dgm:prSet presAssocID="{BAAE515A-8CEA-4847-A575-2F6628C5778C}" presName="level1Shape" presStyleLbl="node0" presStyleIdx="0" presStyleCnt="1">
        <dgm:presLayoutVars>
          <dgm:chPref val="3"/>
        </dgm:presLayoutVars>
      </dgm:prSet>
      <dgm:spPr/>
      <dgm:t>
        <a:bodyPr/>
        <a:lstStyle/>
        <a:p>
          <a:endParaRPr lang="en-US"/>
        </a:p>
      </dgm:t>
    </dgm:pt>
    <dgm:pt modelId="{B4C5E727-9AA1-40CC-BC05-C8B864C97BD1}" type="pres">
      <dgm:prSet presAssocID="{BAAE515A-8CEA-4847-A575-2F6628C5778C}" presName="hierChild2" presStyleCnt="0"/>
      <dgm:spPr/>
    </dgm:pt>
    <dgm:pt modelId="{56B3C451-F5D3-455A-AEE7-B6941FE40D72}" type="pres">
      <dgm:prSet presAssocID="{3A640432-E765-4936-A49D-777C4A9E3B4B}" presName="Name19" presStyleLbl="parChTrans1D2" presStyleIdx="0" presStyleCnt="2"/>
      <dgm:spPr/>
      <dgm:t>
        <a:bodyPr/>
        <a:lstStyle/>
        <a:p>
          <a:endParaRPr lang="en-US"/>
        </a:p>
      </dgm:t>
    </dgm:pt>
    <dgm:pt modelId="{B68B777B-DD55-4EAE-8CF2-17557E14BA05}" type="pres">
      <dgm:prSet presAssocID="{F9F01436-EC94-4B09-8AFE-ABA414FD2F16}" presName="Name21" presStyleCnt="0"/>
      <dgm:spPr/>
    </dgm:pt>
    <dgm:pt modelId="{833F22DD-CD9A-4BFB-92C4-039C0AD83D29}" type="pres">
      <dgm:prSet presAssocID="{F9F01436-EC94-4B09-8AFE-ABA414FD2F16}" presName="level2Shape" presStyleLbl="node2" presStyleIdx="0" presStyleCnt="2"/>
      <dgm:spPr/>
      <dgm:t>
        <a:bodyPr/>
        <a:lstStyle/>
        <a:p>
          <a:endParaRPr lang="en-US"/>
        </a:p>
      </dgm:t>
    </dgm:pt>
    <dgm:pt modelId="{A885D7D1-CD99-4B83-A070-99B408481129}" type="pres">
      <dgm:prSet presAssocID="{F9F01436-EC94-4B09-8AFE-ABA414FD2F16}" presName="hierChild3" presStyleCnt="0"/>
      <dgm:spPr/>
    </dgm:pt>
    <dgm:pt modelId="{CE84D584-2756-4D35-9B18-0348FB0035D1}" type="pres">
      <dgm:prSet presAssocID="{CE0C44E5-47AD-4DAF-BEAD-31939F873627}" presName="Name19" presStyleLbl="parChTrans1D3" presStyleIdx="0" presStyleCnt="4"/>
      <dgm:spPr/>
      <dgm:t>
        <a:bodyPr/>
        <a:lstStyle/>
        <a:p>
          <a:endParaRPr lang="en-US"/>
        </a:p>
      </dgm:t>
    </dgm:pt>
    <dgm:pt modelId="{AC0A8E01-3410-4511-8E82-DAFAF2BF2862}" type="pres">
      <dgm:prSet presAssocID="{6AD0299E-91A0-4476-BB8C-ED2B4631BD76}" presName="Name21" presStyleCnt="0"/>
      <dgm:spPr/>
    </dgm:pt>
    <dgm:pt modelId="{F4360B48-2E90-415B-9465-E7FA688BB3A6}" type="pres">
      <dgm:prSet presAssocID="{6AD0299E-91A0-4476-BB8C-ED2B4631BD76}" presName="level2Shape" presStyleLbl="node3" presStyleIdx="0" presStyleCnt="4"/>
      <dgm:spPr/>
      <dgm:t>
        <a:bodyPr/>
        <a:lstStyle/>
        <a:p>
          <a:endParaRPr lang="en-US"/>
        </a:p>
      </dgm:t>
    </dgm:pt>
    <dgm:pt modelId="{1A7A20A9-6A86-4D32-80F5-2CACDD4849D7}" type="pres">
      <dgm:prSet presAssocID="{6AD0299E-91A0-4476-BB8C-ED2B4631BD76}" presName="hierChild3" presStyleCnt="0"/>
      <dgm:spPr/>
    </dgm:pt>
    <dgm:pt modelId="{87F4350D-A00A-462A-B089-B2B00853A47F}" type="pres">
      <dgm:prSet presAssocID="{D6890D63-5A34-43FF-AE56-664592DD7E52}" presName="Name19" presStyleLbl="parChTrans1D3" presStyleIdx="1" presStyleCnt="4"/>
      <dgm:spPr/>
      <dgm:t>
        <a:bodyPr/>
        <a:lstStyle/>
        <a:p>
          <a:endParaRPr lang="en-US"/>
        </a:p>
      </dgm:t>
    </dgm:pt>
    <dgm:pt modelId="{38453EDD-A7FC-4DBC-B962-A80216CA1054}" type="pres">
      <dgm:prSet presAssocID="{C0ECED30-C2FB-45E2-943B-4F0099324D29}" presName="Name21" presStyleCnt="0"/>
      <dgm:spPr/>
    </dgm:pt>
    <dgm:pt modelId="{8142D42A-FCF3-4F8C-9ED4-5E6822225477}" type="pres">
      <dgm:prSet presAssocID="{C0ECED30-C2FB-45E2-943B-4F0099324D29}" presName="level2Shape" presStyleLbl="node3" presStyleIdx="1" presStyleCnt="4"/>
      <dgm:spPr/>
      <dgm:t>
        <a:bodyPr/>
        <a:lstStyle/>
        <a:p>
          <a:endParaRPr lang="en-US"/>
        </a:p>
      </dgm:t>
    </dgm:pt>
    <dgm:pt modelId="{2E963F41-2CA9-42C2-8151-6D88853833CE}" type="pres">
      <dgm:prSet presAssocID="{C0ECED30-C2FB-45E2-943B-4F0099324D29}" presName="hierChild3" presStyleCnt="0"/>
      <dgm:spPr/>
    </dgm:pt>
    <dgm:pt modelId="{81437867-0F5B-4F7D-810A-DDFB3ED1E073}" type="pres">
      <dgm:prSet presAssocID="{29F154C3-DFF4-4923-96D6-C183F3F26969}" presName="Name19" presStyleLbl="parChTrans1D3" presStyleIdx="2" presStyleCnt="4"/>
      <dgm:spPr/>
      <dgm:t>
        <a:bodyPr/>
        <a:lstStyle/>
        <a:p>
          <a:endParaRPr lang="en-US"/>
        </a:p>
      </dgm:t>
    </dgm:pt>
    <dgm:pt modelId="{B4372B46-2936-48E7-906C-B20434CFBDD5}" type="pres">
      <dgm:prSet presAssocID="{BEE4C03F-D47D-4C5C-AC75-3B86F39E7FDA}" presName="Name21" presStyleCnt="0"/>
      <dgm:spPr/>
    </dgm:pt>
    <dgm:pt modelId="{E0A674F9-70A7-4007-91FF-8554C5D64BDB}" type="pres">
      <dgm:prSet presAssocID="{BEE4C03F-D47D-4C5C-AC75-3B86F39E7FDA}" presName="level2Shape" presStyleLbl="node3" presStyleIdx="2" presStyleCnt="4"/>
      <dgm:spPr/>
      <dgm:t>
        <a:bodyPr/>
        <a:lstStyle/>
        <a:p>
          <a:endParaRPr lang="en-US"/>
        </a:p>
      </dgm:t>
    </dgm:pt>
    <dgm:pt modelId="{D4053813-3A5A-4FE1-96FE-E8EC4E65DED4}" type="pres">
      <dgm:prSet presAssocID="{BEE4C03F-D47D-4C5C-AC75-3B86F39E7FDA}" presName="hierChild3" presStyleCnt="0"/>
      <dgm:spPr/>
    </dgm:pt>
    <dgm:pt modelId="{91CFFF45-751E-4D3C-91CD-3E124D1AB390}" type="pres">
      <dgm:prSet presAssocID="{099E1946-9F6D-489F-A927-99495E4A74E8}" presName="Name19" presStyleLbl="parChTrans1D2" presStyleIdx="1" presStyleCnt="2"/>
      <dgm:spPr/>
      <dgm:t>
        <a:bodyPr/>
        <a:lstStyle/>
        <a:p>
          <a:endParaRPr lang="en-US"/>
        </a:p>
      </dgm:t>
    </dgm:pt>
    <dgm:pt modelId="{FC255698-59EC-44A2-B0E8-99EA800EF755}" type="pres">
      <dgm:prSet presAssocID="{153196FE-C8FD-4D2C-B22C-87C52B996E3A}" presName="Name21" presStyleCnt="0"/>
      <dgm:spPr/>
    </dgm:pt>
    <dgm:pt modelId="{3E5CF2B2-801B-45D8-A427-286FADD459A9}" type="pres">
      <dgm:prSet presAssocID="{153196FE-C8FD-4D2C-B22C-87C52B996E3A}" presName="level2Shape" presStyleLbl="node2" presStyleIdx="1" presStyleCnt="2"/>
      <dgm:spPr/>
      <dgm:t>
        <a:bodyPr/>
        <a:lstStyle/>
        <a:p>
          <a:endParaRPr lang="en-US"/>
        </a:p>
      </dgm:t>
    </dgm:pt>
    <dgm:pt modelId="{FB095F29-E351-43AC-823A-B84BF6C3928B}" type="pres">
      <dgm:prSet presAssocID="{153196FE-C8FD-4D2C-B22C-87C52B996E3A}" presName="hierChild3" presStyleCnt="0"/>
      <dgm:spPr/>
    </dgm:pt>
    <dgm:pt modelId="{953E26E6-C0CD-4CAF-B68D-3791F3B443FE}" type="pres">
      <dgm:prSet presAssocID="{AF9EBD90-D1B2-466B-A0CB-B23A6EF135C3}" presName="Name19" presStyleLbl="parChTrans1D3" presStyleIdx="3" presStyleCnt="4"/>
      <dgm:spPr/>
      <dgm:t>
        <a:bodyPr/>
        <a:lstStyle/>
        <a:p>
          <a:endParaRPr lang="en-US"/>
        </a:p>
      </dgm:t>
    </dgm:pt>
    <dgm:pt modelId="{0E6201C7-0872-409C-82F2-B3BE269F78EA}" type="pres">
      <dgm:prSet presAssocID="{2655CEB6-8BA0-4226-A5B3-893D5543D50A}" presName="Name21" presStyleCnt="0"/>
      <dgm:spPr/>
    </dgm:pt>
    <dgm:pt modelId="{30490E2A-88B4-4B7C-AF72-DBF00DEF7FD9}" type="pres">
      <dgm:prSet presAssocID="{2655CEB6-8BA0-4226-A5B3-893D5543D50A}" presName="level2Shape" presStyleLbl="node3" presStyleIdx="3" presStyleCnt="4"/>
      <dgm:spPr/>
      <dgm:t>
        <a:bodyPr/>
        <a:lstStyle/>
        <a:p>
          <a:endParaRPr lang="en-US"/>
        </a:p>
      </dgm:t>
    </dgm:pt>
    <dgm:pt modelId="{8B23276B-EE9B-42F6-9AC4-4E8B672B8BA0}" type="pres">
      <dgm:prSet presAssocID="{2655CEB6-8BA0-4226-A5B3-893D5543D50A}" presName="hierChild3" presStyleCnt="0"/>
      <dgm:spPr/>
    </dgm:pt>
    <dgm:pt modelId="{1C521A3B-B109-4BF9-B945-6BEE68D0D815}" type="pres">
      <dgm:prSet presAssocID="{94F2B48A-85E3-4A7D-A16D-8E9864AC2D6A}" presName="Name19" presStyleLbl="parChTrans1D4" presStyleIdx="0" presStyleCnt="1"/>
      <dgm:spPr/>
      <dgm:t>
        <a:bodyPr/>
        <a:lstStyle/>
        <a:p>
          <a:endParaRPr lang="en-US"/>
        </a:p>
      </dgm:t>
    </dgm:pt>
    <dgm:pt modelId="{25A54EA9-6C49-4FDA-844C-C3B7BB81CAFB}" type="pres">
      <dgm:prSet presAssocID="{34C2D7A3-1812-4F12-9B32-3F34AB55EA36}" presName="Name21" presStyleCnt="0"/>
      <dgm:spPr/>
    </dgm:pt>
    <dgm:pt modelId="{362042E3-B0A1-4BA9-A53A-69F1F83F1E13}" type="pres">
      <dgm:prSet presAssocID="{34C2D7A3-1812-4F12-9B32-3F34AB55EA36}" presName="level2Shape" presStyleLbl="node4" presStyleIdx="0" presStyleCnt="1"/>
      <dgm:spPr/>
      <dgm:t>
        <a:bodyPr/>
        <a:lstStyle/>
        <a:p>
          <a:endParaRPr lang="en-US"/>
        </a:p>
      </dgm:t>
    </dgm:pt>
    <dgm:pt modelId="{7A4DDBB3-6973-45ED-855B-7693742C2FF9}" type="pres">
      <dgm:prSet presAssocID="{34C2D7A3-1812-4F12-9B32-3F34AB55EA36}" presName="hierChild3" presStyleCnt="0"/>
      <dgm:spPr/>
    </dgm:pt>
    <dgm:pt modelId="{1D448F94-1B7D-44A9-BBD0-63CA097B834D}" type="pres">
      <dgm:prSet presAssocID="{B6034EF9-AA94-4E23-869F-D83908C9CB01}" presName="bgShapesFlow" presStyleCnt="0"/>
      <dgm:spPr/>
    </dgm:pt>
  </dgm:ptLst>
  <dgm:cxnLst>
    <dgm:cxn modelId="{C7C31408-960F-4112-871C-DBDF01CFDCA6}" srcId="{BAAE515A-8CEA-4847-A575-2F6628C5778C}" destId="{F9F01436-EC94-4B09-8AFE-ABA414FD2F16}" srcOrd="0" destOrd="0" parTransId="{3A640432-E765-4936-A49D-777C4A9E3B4B}" sibTransId="{0E89EC27-272B-41E6-AC4F-0971A3A69127}"/>
    <dgm:cxn modelId="{76BDFB76-0662-40E2-B040-A9A2EAF3A423}" srcId="{153196FE-C8FD-4D2C-B22C-87C52B996E3A}" destId="{2655CEB6-8BA0-4226-A5B3-893D5543D50A}" srcOrd="0" destOrd="0" parTransId="{AF9EBD90-D1B2-466B-A0CB-B23A6EF135C3}" sibTransId="{54A661D8-0BC6-4296-A3DC-84C2290328DD}"/>
    <dgm:cxn modelId="{840BEFD7-8EEB-4C41-84B0-1428E50E046F}" type="presOf" srcId="{BAAE515A-8CEA-4847-A575-2F6628C5778C}" destId="{563DDD74-AC68-4494-A62C-1D8020DE1A47}" srcOrd="0" destOrd="0" presId="urn:microsoft.com/office/officeart/2005/8/layout/hierarchy6"/>
    <dgm:cxn modelId="{1D416DC7-A06E-4DE2-98F4-F35F2A0473D3}" type="presOf" srcId="{29F154C3-DFF4-4923-96D6-C183F3F26969}" destId="{81437867-0F5B-4F7D-810A-DDFB3ED1E073}" srcOrd="0" destOrd="0" presId="urn:microsoft.com/office/officeart/2005/8/layout/hierarchy6"/>
    <dgm:cxn modelId="{6DC1C88C-2696-40A0-97D2-768A1827E0C5}" type="presOf" srcId="{6AD0299E-91A0-4476-BB8C-ED2B4631BD76}" destId="{F4360B48-2E90-415B-9465-E7FA688BB3A6}" srcOrd="0" destOrd="0" presId="urn:microsoft.com/office/officeart/2005/8/layout/hierarchy6"/>
    <dgm:cxn modelId="{E15C2708-AE1E-4FEF-A4D4-1E5082499F1C}" type="presOf" srcId="{BEE4C03F-D47D-4C5C-AC75-3B86F39E7FDA}" destId="{E0A674F9-70A7-4007-91FF-8554C5D64BDB}" srcOrd="0" destOrd="0" presId="urn:microsoft.com/office/officeart/2005/8/layout/hierarchy6"/>
    <dgm:cxn modelId="{305759BB-98AA-4096-8AD5-5E0539EC7B85}" type="presOf" srcId="{3A640432-E765-4936-A49D-777C4A9E3B4B}" destId="{56B3C451-F5D3-455A-AEE7-B6941FE40D72}" srcOrd="0" destOrd="0" presId="urn:microsoft.com/office/officeart/2005/8/layout/hierarchy6"/>
    <dgm:cxn modelId="{DE5698F1-36CE-4C07-BDB0-96DBAD34207A}" srcId="{F9F01436-EC94-4B09-8AFE-ABA414FD2F16}" destId="{C0ECED30-C2FB-45E2-943B-4F0099324D29}" srcOrd="1" destOrd="0" parTransId="{D6890D63-5A34-43FF-AE56-664592DD7E52}" sibTransId="{29F262AA-DDE3-4C90-9864-E42AD431DBA6}"/>
    <dgm:cxn modelId="{479DB3F1-2BCF-4E31-9BCA-D582F7C94CD5}" srcId="{B6034EF9-AA94-4E23-869F-D83908C9CB01}" destId="{BAAE515A-8CEA-4847-A575-2F6628C5778C}" srcOrd="0" destOrd="0" parTransId="{A9A07400-F04C-4AD5-B903-086CC2E72270}" sibTransId="{97832E38-2DE2-4732-9FF4-389614E372B1}"/>
    <dgm:cxn modelId="{3C71A10B-42EA-400F-AAC0-9B0560E1CCEC}" type="presOf" srcId="{AF9EBD90-D1B2-466B-A0CB-B23A6EF135C3}" destId="{953E26E6-C0CD-4CAF-B68D-3791F3B443FE}" srcOrd="0" destOrd="0" presId="urn:microsoft.com/office/officeart/2005/8/layout/hierarchy6"/>
    <dgm:cxn modelId="{600EC360-4BA8-4E2C-9501-FBD8D7C3C20A}" srcId="{2655CEB6-8BA0-4226-A5B3-893D5543D50A}" destId="{34C2D7A3-1812-4F12-9B32-3F34AB55EA36}" srcOrd="0" destOrd="0" parTransId="{94F2B48A-85E3-4A7D-A16D-8E9864AC2D6A}" sibTransId="{B2E2BCA8-05C0-4A31-B410-003DF83E3EFD}"/>
    <dgm:cxn modelId="{67DEEC02-3567-4F5F-8A3F-0CC6AEF18602}" type="presOf" srcId="{2655CEB6-8BA0-4226-A5B3-893D5543D50A}" destId="{30490E2A-88B4-4B7C-AF72-DBF00DEF7FD9}" srcOrd="0" destOrd="0" presId="urn:microsoft.com/office/officeart/2005/8/layout/hierarchy6"/>
    <dgm:cxn modelId="{D38DF462-2CAA-4652-8180-C39F0C397878}" type="presOf" srcId="{CE0C44E5-47AD-4DAF-BEAD-31939F873627}" destId="{CE84D584-2756-4D35-9B18-0348FB0035D1}" srcOrd="0" destOrd="0" presId="urn:microsoft.com/office/officeart/2005/8/layout/hierarchy6"/>
    <dgm:cxn modelId="{F05E82C2-C65F-40CC-A7AE-1EEFECBD5E86}" type="presOf" srcId="{099E1946-9F6D-489F-A927-99495E4A74E8}" destId="{91CFFF45-751E-4D3C-91CD-3E124D1AB390}" srcOrd="0" destOrd="0" presId="urn:microsoft.com/office/officeart/2005/8/layout/hierarchy6"/>
    <dgm:cxn modelId="{FA35B565-A86B-4A5B-B17E-18C889B696E0}" type="presOf" srcId="{D6890D63-5A34-43FF-AE56-664592DD7E52}" destId="{87F4350D-A00A-462A-B089-B2B00853A47F}" srcOrd="0" destOrd="0" presId="urn:microsoft.com/office/officeart/2005/8/layout/hierarchy6"/>
    <dgm:cxn modelId="{6D64F6E7-02E9-494F-92F0-58951D1BD0B6}" srcId="{BAAE515A-8CEA-4847-A575-2F6628C5778C}" destId="{153196FE-C8FD-4D2C-B22C-87C52B996E3A}" srcOrd="1" destOrd="0" parTransId="{099E1946-9F6D-489F-A927-99495E4A74E8}" sibTransId="{BB7407F0-8348-4FA6-A15C-4BB5C8339835}"/>
    <dgm:cxn modelId="{B78076E2-3472-463C-ABB7-DA056CF47CDE}" type="presOf" srcId="{94F2B48A-85E3-4A7D-A16D-8E9864AC2D6A}" destId="{1C521A3B-B109-4BF9-B945-6BEE68D0D815}" srcOrd="0" destOrd="0" presId="urn:microsoft.com/office/officeart/2005/8/layout/hierarchy6"/>
    <dgm:cxn modelId="{9301A56F-CF85-4882-BA3C-46D8F772B563}" type="presOf" srcId="{34C2D7A3-1812-4F12-9B32-3F34AB55EA36}" destId="{362042E3-B0A1-4BA9-A53A-69F1F83F1E13}" srcOrd="0" destOrd="0" presId="urn:microsoft.com/office/officeart/2005/8/layout/hierarchy6"/>
    <dgm:cxn modelId="{6707A018-FEC4-4162-8824-65B2F1C7A2DB}" type="presOf" srcId="{153196FE-C8FD-4D2C-B22C-87C52B996E3A}" destId="{3E5CF2B2-801B-45D8-A427-286FADD459A9}" srcOrd="0" destOrd="0" presId="urn:microsoft.com/office/officeart/2005/8/layout/hierarchy6"/>
    <dgm:cxn modelId="{14D533F6-FD17-4249-96F0-62C091821DE5}" type="presOf" srcId="{C0ECED30-C2FB-45E2-943B-4F0099324D29}" destId="{8142D42A-FCF3-4F8C-9ED4-5E6822225477}" srcOrd="0" destOrd="0" presId="urn:microsoft.com/office/officeart/2005/8/layout/hierarchy6"/>
    <dgm:cxn modelId="{1C9AC23A-5F93-4966-83DC-7C61076DA063}" srcId="{F9F01436-EC94-4B09-8AFE-ABA414FD2F16}" destId="{BEE4C03F-D47D-4C5C-AC75-3B86F39E7FDA}" srcOrd="2" destOrd="0" parTransId="{29F154C3-DFF4-4923-96D6-C183F3F26969}" sibTransId="{17889003-5DFE-49A2-BE4C-100D71F7AE90}"/>
    <dgm:cxn modelId="{8F726C76-A439-4FA0-A232-77DC84FE7AB5}" type="presOf" srcId="{F9F01436-EC94-4B09-8AFE-ABA414FD2F16}" destId="{833F22DD-CD9A-4BFB-92C4-039C0AD83D29}" srcOrd="0" destOrd="0" presId="urn:microsoft.com/office/officeart/2005/8/layout/hierarchy6"/>
    <dgm:cxn modelId="{9C03F737-CFB7-4AAD-AC6A-ABCCBA06EF14}" srcId="{F9F01436-EC94-4B09-8AFE-ABA414FD2F16}" destId="{6AD0299E-91A0-4476-BB8C-ED2B4631BD76}" srcOrd="0" destOrd="0" parTransId="{CE0C44E5-47AD-4DAF-BEAD-31939F873627}" sibTransId="{383D383E-5B92-4751-8135-44D435E622F2}"/>
    <dgm:cxn modelId="{940C986A-D70A-47E8-8126-C60AD701168C}" type="presOf" srcId="{B6034EF9-AA94-4E23-869F-D83908C9CB01}" destId="{8F92A661-5859-41C1-8059-EF7D1FED58F5}" srcOrd="0" destOrd="0" presId="urn:microsoft.com/office/officeart/2005/8/layout/hierarchy6"/>
    <dgm:cxn modelId="{8340FC71-2848-42DD-9FFD-1EB60732D09A}" type="presParOf" srcId="{8F92A661-5859-41C1-8059-EF7D1FED58F5}" destId="{3CD39169-4CDA-4B9B-8959-7A43107AEFEC}" srcOrd="0" destOrd="0" presId="urn:microsoft.com/office/officeart/2005/8/layout/hierarchy6"/>
    <dgm:cxn modelId="{DD572BBA-8426-4F46-A7FD-6264596EB44F}" type="presParOf" srcId="{3CD39169-4CDA-4B9B-8959-7A43107AEFEC}" destId="{8CAB292E-2B22-4971-BA5C-0C42C1805B16}" srcOrd="0" destOrd="0" presId="urn:microsoft.com/office/officeart/2005/8/layout/hierarchy6"/>
    <dgm:cxn modelId="{7649F518-915C-44C2-B67B-C08E03D5DD92}" type="presParOf" srcId="{8CAB292E-2B22-4971-BA5C-0C42C1805B16}" destId="{549C02D1-7BC6-41DF-B625-84B31971C140}" srcOrd="0" destOrd="0" presId="urn:microsoft.com/office/officeart/2005/8/layout/hierarchy6"/>
    <dgm:cxn modelId="{52A41017-69EC-4849-877F-48377C8FBDDD}" type="presParOf" srcId="{549C02D1-7BC6-41DF-B625-84B31971C140}" destId="{563DDD74-AC68-4494-A62C-1D8020DE1A47}" srcOrd="0" destOrd="0" presId="urn:microsoft.com/office/officeart/2005/8/layout/hierarchy6"/>
    <dgm:cxn modelId="{85390CE9-7CD2-44FB-9D5E-DF285F16AB7A}" type="presParOf" srcId="{549C02D1-7BC6-41DF-B625-84B31971C140}" destId="{B4C5E727-9AA1-40CC-BC05-C8B864C97BD1}" srcOrd="1" destOrd="0" presId="urn:microsoft.com/office/officeart/2005/8/layout/hierarchy6"/>
    <dgm:cxn modelId="{DD6D49D8-7D0A-44E3-9B30-AC584EA47EC9}" type="presParOf" srcId="{B4C5E727-9AA1-40CC-BC05-C8B864C97BD1}" destId="{56B3C451-F5D3-455A-AEE7-B6941FE40D72}" srcOrd="0" destOrd="0" presId="urn:microsoft.com/office/officeart/2005/8/layout/hierarchy6"/>
    <dgm:cxn modelId="{F5D8C8EC-5FE7-4835-8AEF-C9BEE039BE02}" type="presParOf" srcId="{B4C5E727-9AA1-40CC-BC05-C8B864C97BD1}" destId="{B68B777B-DD55-4EAE-8CF2-17557E14BA05}" srcOrd="1" destOrd="0" presId="urn:microsoft.com/office/officeart/2005/8/layout/hierarchy6"/>
    <dgm:cxn modelId="{4C2E0E56-24B3-4861-A775-C993BA843E32}" type="presParOf" srcId="{B68B777B-DD55-4EAE-8CF2-17557E14BA05}" destId="{833F22DD-CD9A-4BFB-92C4-039C0AD83D29}" srcOrd="0" destOrd="0" presId="urn:microsoft.com/office/officeart/2005/8/layout/hierarchy6"/>
    <dgm:cxn modelId="{E020703B-9135-4AF2-9BB6-1D9D803F54CC}" type="presParOf" srcId="{B68B777B-DD55-4EAE-8CF2-17557E14BA05}" destId="{A885D7D1-CD99-4B83-A070-99B408481129}" srcOrd="1" destOrd="0" presId="urn:microsoft.com/office/officeart/2005/8/layout/hierarchy6"/>
    <dgm:cxn modelId="{C19A907C-2663-42A5-8110-C98BEDF10589}" type="presParOf" srcId="{A885D7D1-CD99-4B83-A070-99B408481129}" destId="{CE84D584-2756-4D35-9B18-0348FB0035D1}" srcOrd="0" destOrd="0" presId="urn:microsoft.com/office/officeart/2005/8/layout/hierarchy6"/>
    <dgm:cxn modelId="{96931226-5A49-4DB7-8A89-080914AA917A}" type="presParOf" srcId="{A885D7D1-CD99-4B83-A070-99B408481129}" destId="{AC0A8E01-3410-4511-8E82-DAFAF2BF2862}" srcOrd="1" destOrd="0" presId="urn:microsoft.com/office/officeart/2005/8/layout/hierarchy6"/>
    <dgm:cxn modelId="{E1D2336F-0294-4330-ACFD-02BD4745603A}" type="presParOf" srcId="{AC0A8E01-3410-4511-8E82-DAFAF2BF2862}" destId="{F4360B48-2E90-415B-9465-E7FA688BB3A6}" srcOrd="0" destOrd="0" presId="urn:microsoft.com/office/officeart/2005/8/layout/hierarchy6"/>
    <dgm:cxn modelId="{C33E6298-3D80-4F66-B4C2-E85BC46BB7F0}" type="presParOf" srcId="{AC0A8E01-3410-4511-8E82-DAFAF2BF2862}" destId="{1A7A20A9-6A86-4D32-80F5-2CACDD4849D7}" srcOrd="1" destOrd="0" presId="urn:microsoft.com/office/officeart/2005/8/layout/hierarchy6"/>
    <dgm:cxn modelId="{ED055F24-A2CC-4033-8719-6956470B9D15}" type="presParOf" srcId="{A885D7D1-CD99-4B83-A070-99B408481129}" destId="{87F4350D-A00A-462A-B089-B2B00853A47F}" srcOrd="2" destOrd="0" presId="urn:microsoft.com/office/officeart/2005/8/layout/hierarchy6"/>
    <dgm:cxn modelId="{3FDF8447-CAE8-443F-AEC5-3729CAF95532}" type="presParOf" srcId="{A885D7D1-CD99-4B83-A070-99B408481129}" destId="{38453EDD-A7FC-4DBC-B962-A80216CA1054}" srcOrd="3" destOrd="0" presId="urn:microsoft.com/office/officeart/2005/8/layout/hierarchy6"/>
    <dgm:cxn modelId="{4E4674D3-2D9A-4115-A4CB-85B24153BA1A}" type="presParOf" srcId="{38453EDD-A7FC-4DBC-B962-A80216CA1054}" destId="{8142D42A-FCF3-4F8C-9ED4-5E6822225477}" srcOrd="0" destOrd="0" presId="urn:microsoft.com/office/officeart/2005/8/layout/hierarchy6"/>
    <dgm:cxn modelId="{F72CC3B8-35AC-4FC5-B291-126FEF470F16}" type="presParOf" srcId="{38453EDD-A7FC-4DBC-B962-A80216CA1054}" destId="{2E963F41-2CA9-42C2-8151-6D88853833CE}" srcOrd="1" destOrd="0" presId="urn:microsoft.com/office/officeart/2005/8/layout/hierarchy6"/>
    <dgm:cxn modelId="{4A214724-5C4A-4D81-A0A2-0646BFAC957C}" type="presParOf" srcId="{A885D7D1-CD99-4B83-A070-99B408481129}" destId="{81437867-0F5B-4F7D-810A-DDFB3ED1E073}" srcOrd="4" destOrd="0" presId="urn:microsoft.com/office/officeart/2005/8/layout/hierarchy6"/>
    <dgm:cxn modelId="{C680BF3D-2286-4F4B-8EAB-73EB5B569AC2}" type="presParOf" srcId="{A885D7D1-CD99-4B83-A070-99B408481129}" destId="{B4372B46-2936-48E7-906C-B20434CFBDD5}" srcOrd="5" destOrd="0" presId="urn:microsoft.com/office/officeart/2005/8/layout/hierarchy6"/>
    <dgm:cxn modelId="{D24ACE48-58DA-4216-B911-448B6BD94316}" type="presParOf" srcId="{B4372B46-2936-48E7-906C-B20434CFBDD5}" destId="{E0A674F9-70A7-4007-91FF-8554C5D64BDB}" srcOrd="0" destOrd="0" presId="urn:microsoft.com/office/officeart/2005/8/layout/hierarchy6"/>
    <dgm:cxn modelId="{D605B74B-1A67-4C97-918A-461C2BCBA153}" type="presParOf" srcId="{B4372B46-2936-48E7-906C-B20434CFBDD5}" destId="{D4053813-3A5A-4FE1-96FE-E8EC4E65DED4}" srcOrd="1" destOrd="0" presId="urn:microsoft.com/office/officeart/2005/8/layout/hierarchy6"/>
    <dgm:cxn modelId="{4DA5D545-8B1E-4A38-A04B-911BB53B878D}" type="presParOf" srcId="{B4C5E727-9AA1-40CC-BC05-C8B864C97BD1}" destId="{91CFFF45-751E-4D3C-91CD-3E124D1AB390}" srcOrd="2" destOrd="0" presId="urn:microsoft.com/office/officeart/2005/8/layout/hierarchy6"/>
    <dgm:cxn modelId="{CCF1FC23-0942-49C9-B699-89AABC9C5E49}" type="presParOf" srcId="{B4C5E727-9AA1-40CC-BC05-C8B864C97BD1}" destId="{FC255698-59EC-44A2-B0E8-99EA800EF755}" srcOrd="3" destOrd="0" presId="urn:microsoft.com/office/officeart/2005/8/layout/hierarchy6"/>
    <dgm:cxn modelId="{6F982869-621D-4903-8416-616AE28EA3AB}" type="presParOf" srcId="{FC255698-59EC-44A2-B0E8-99EA800EF755}" destId="{3E5CF2B2-801B-45D8-A427-286FADD459A9}" srcOrd="0" destOrd="0" presId="urn:microsoft.com/office/officeart/2005/8/layout/hierarchy6"/>
    <dgm:cxn modelId="{25B40B81-991C-4592-875A-AA48A49367F9}" type="presParOf" srcId="{FC255698-59EC-44A2-B0E8-99EA800EF755}" destId="{FB095F29-E351-43AC-823A-B84BF6C3928B}" srcOrd="1" destOrd="0" presId="urn:microsoft.com/office/officeart/2005/8/layout/hierarchy6"/>
    <dgm:cxn modelId="{6BBAE772-44C8-4528-AD62-B5131178F80B}" type="presParOf" srcId="{FB095F29-E351-43AC-823A-B84BF6C3928B}" destId="{953E26E6-C0CD-4CAF-B68D-3791F3B443FE}" srcOrd="0" destOrd="0" presId="urn:microsoft.com/office/officeart/2005/8/layout/hierarchy6"/>
    <dgm:cxn modelId="{F87208D3-43CA-4F34-9AE2-CB3674AD52EB}" type="presParOf" srcId="{FB095F29-E351-43AC-823A-B84BF6C3928B}" destId="{0E6201C7-0872-409C-82F2-B3BE269F78EA}" srcOrd="1" destOrd="0" presId="urn:microsoft.com/office/officeart/2005/8/layout/hierarchy6"/>
    <dgm:cxn modelId="{340E838A-1229-45E6-AAF3-DA2857FF9A23}" type="presParOf" srcId="{0E6201C7-0872-409C-82F2-B3BE269F78EA}" destId="{30490E2A-88B4-4B7C-AF72-DBF00DEF7FD9}" srcOrd="0" destOrd="0" presId="urn:microsoft.com/office/officeart/2005/8/layout/hierarchy6"/>
    <dgm:cxn modelId="{1093340A-97E2-4F4E-960E-DC6BBFD8F16C}" type="presParOf" srcId="{0E6201C7-0872-409C-82F2-B3BE269F78EA}" destId="{8B23276B-EE9B-42F6-9AC4-4E8B672B8BA0}" srcOrd="1" destOrd="0" presId="urn:microsoft.com/office/officeart/2005/8/layout/hierarchy6"/>
    <dgm:cxn modelId="{C17F8BB3-B837-4B8A-A25E-0F218D16CE8B}" type="presParOf" srcId="{8B23276B-EE9B-42F6-9AC4-4E8B672B8BA0}" destId="{1C521A3B-B109-4BF9-B945-6BEE68D0D815}" srcOrd="0" destOrd="0" presId="urn:microsoft.com/office/officeart/2005/8/layout/hierarchy6"/>
    <dgm:cxn modelId="{4E843FA3-B768-439C-9F1E-29FB573E9DAA}" type="presParOf" srcId="{8B23276B-EE9B-42F6-9AC4-4E8B672B8BA0}" destId="{25A54EA9-6C49-4FDA-844C-C3B7BB81CAFB}" srcOrd="1" destOrd="0" presId="urn:microsoft.com/office/officeart/2005/8/layout/hierarchy6"/>
    <dgm:cxn modelId="{AD2FA54F-BDAC-4FDA-B163-524984129D0B}" type="presParOf" srcId="{25A54EA9-6C49-4FDA-844C-C3B7BB81CAFB}" destId="{362042E3-B0A1-4BA9-A53A-69F1F83F1E13}" srcOrd="0" destOrd="0" presId="urn:microsoft.com/office/officeart/2005/8/layout/hierarchy6"/>
    <dgm:cxn modelId="{962BA16B-6DD5-4C97-A5BA-560CA65F9055}" type="presParOf" srcId="{25A54EA9-6C49-4FDA-844C-C3B7BB81CAFB}" destId="{7A4DDBB3-6973-45ED-855B-7693742C2FF9}" srcOrd="1" destOrd="0" presId="urn:microsoft.com/office/officeart/2005/8/layout/hierarchy6"/>
    <dgm:cxn modelId="{F19D01C4-94E9-4842-B638-D3F52F7F7E5E}" type="presParOf" srcId="{8F92A661-5859-41C1-8059-EF7D1FED58F5}" destId="{1D448F94-1B7D-44A9-BBD0-63CA097B834D}" srcOrd="1" destOrd="0" presId="urn:microsoft.com/office/officeart/2005/8/layout/hierarchy6"/>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63DDD74-AC68-4494-A62C-1D8020DE1A47}">
      <dsp:nvSpPr>
        <dsp:cNvPr id="0" name=""/>
        <dsp:cNvSpPr/>
      </dsp:nvSpPr>
      <dsp:spPr>
        <a:xfrm>
          <a:off x="4722016" y="2138"/>
          <a:ext cx="1508112" cy="1005408"/>
        </a:xfrm>
        <a:prstGeom prst="roundRect">
          <a:avLst>
            <a:gd name="adj" fmla="val 10000"/>
          </a:avLst>
        </a:prstGeom>
        <a:solidFill>
          <a:schemeClr val="accent1">
            <a:hueOff val="0"/>
            <a:satOff val="0"/>
            <a:lumOff val="0"/>
            <a:alphaOff val="0"/>
          </a:schemeClr>
        </a:solidFill>
        <a:ln w="285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lvl="0" algn="ctr" defTabSz="1066800">
            <a:lnSpc>
              <a:spcPct val="90000"/>
            </a:lnSpc>
            <a:spcBef>
              <a:spcPct val="0"/>
            </a:spcBef>
            <a:spcAft>
              <a:spcPct val="35000"/>
            </a:spcAft>
          </a:pPr>
          <a:r>
            <a:rPr lang="en-US" sz="2400" b="1" kern="1200" dirty="0" smtClean="0">
              <a:solidFill>
                <a:schemeClr val="bg1"/>
              </a:solidFill>
            </a:rPr>
            <a:t>Problem</a:t>
          </a:r>
          <a:endParaRPr lang="en-US" sz="2400" b="1" kern="1200" dirty="0">
            <a:solidFill>
              <a:schemeClr val="bg1"/>
            </a:solidFill>
          </a:endParaRPr>
        </a:p>
      </dsp:txBody>
      <dsp:txXfrm>
        <a:off x="4751463" y="31585"/>
        <a:ext cx="1449218" cy="946514"/>
      </dsp:txXfrm>
    </dsp:sp>
    <dsp:sp modelId="{56B3C451-F5D3-455A-AEE7-B6941FE40D72}">
      <dsp:nvSpPr>
        <dsp:cNvPr id="0" name=""/>
        <dsp:cNvSpPr/>
      </dsp:nvSpPr>
      <dsp:spPr>
        <a:xfrm>
          <a:off x="3515526" y="1007546"/>
          <a:ext cx="1960546" cy="402163"/>
        </a:xfrm>
        <a:custGeom>
          <a:avLst/>
          <a:gdLst/>
          <a:ahLst/>
          <a:cxnLst/>
          <a:rect l="0" t="0" r="0" b="0"/>
          <a:pathLst>
            <a:path>
              <a:moveTo>
                <a:pt x="1960546" y="0"/>
              </a:moveTo>
              <a:lnTo>
                <a:pt x="1960546" y="201081"/>
              </a:lnTo>
              <a:lnTo>
                <a:pt x="0" y="201081"/>
              </a:lnTo>
              <a:lnTo>
                <a:pt x="0" y="402163"/>
              </a:lnTo>
            </a:path>
          </a:pathLst>
        </a:custGeom>
        <a:noFill/>
        <a:ln w="28575"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833F22DD-CD9A-4BFB-92C4-039C0AD83D29}">
      <dsp:nvSpPr>
        <dsp:cNvPr id="0" name=""/>
        <dsp:cNvSpPr/>
      </dsp:nvSpPr>
      <dsp:spPr>
        <a:xfrm>
          <a:off x="2761470" y="1409709"/>
          <a:ext cx="1508112" cy="1005408"/>
        </a:xfrm>
        <a:prstGeom prst="roundRect">
          <a:avLst>
            <a:gd name="adj" fmla="val 10000"/>
          </a:avLst>
        </a:prstGeom>
        <a:noFill/>
        <a:ln w="28575" cap="flat" cmpd="sng" algn="ctr">
          <a:solidFill>
            <a:srgbClr val="00B050"/>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8580" tIns="68580" rIns="68580" bIns="68580" numCol="1" spcCol="1270" anchor="ctr" anchorCtr="0">
          <a:noAutofit/>
        </a:bodyPr>
        <a:lstStyle/>
        <a:p>
          <a:pPr lvl="0" algn="ctr" defTabSz="800100">
            <a:lnSpc>
              <a:spcPct val="90000"/>
            </a:lnSpc>
            <a:spcBef>
              <a:spcPct val="0"/>
            </a:spcBef>
            <a:spcAft>
              <a:spcPct val="35000"/>
            </a:spcAft>
          </a:pPr>
          <a:endParaRPr lang="en-US" sz="1800" b="1" kern="1200" dirty="0">
            <a:solidFill>
              <a:schemeClr val="accent1"/>
            </a:solidFill>
          </a:endParaRPr>
        </a:p>
      </dsp:txBody>
      <dsp:txXfrm>
        <a:off x="2790917" y="1439156"/>
        <a:ext cx="1449218" cy="946514"/>
      </dsp:txXfrm>
    </dsp:sp>
    <dsp:sp modelId="{CE84D584-2756-4D35-9B18-0348FB0035D1}">
      <dsp:nvSpPr>
        <dsp:cNvPr id="0" name=""/>
        <dsp:cNvSpPr/>
      </dsp:nvSpPr>
      <dsp:spPr>
        <a:xfrm>
          <a:off x="1554980" y="2415118"/>
          <a:ext cx="1960546" cy="402163"/>
        </a:xfrm>
        <a:custGeom>
          <a:avLst/>
          <a:gdLst/>
          <a:ahLst/>
          <a:cxnLst/>
          <a:rect l="0" t="0" r="0" b="0"/>
          <a:pathLst>
            <a:path>
              <a:moveTo>
                <a:pt x="1960546" y="0"/>
              </a:moveTo>
              <a:lnTo>
                <a:pt x="1960546" y="201081"/>
              </a:lnTo>
              <a:lnTo>
                <a:pt x="0" y="201081"/>
              </a:lnTo>
              <a:lnTo>
                <a:pt x="0" y="402163"/>
              </a:lnTo>
            </a:path>
          </a:pathLst>
        </a:custGeom>
        <a:noFill/>
        <a:ln w="28575" cap="flat" cmpd="sng"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F4360B48-2E90-415B-9465-E7FA688BB3A6}">
      <dsp:nvSpPr>
        <dsp:cNvPr id="0" name=""/>
        <dsp:cNvSpPr/>
      </dsp:nvSpPr>
      <dsp:spPr>
        <a:xfrm>
          <a:off x="800924" y="2817281"/>
          <a:ext cx="1508112" cy="1005408"/>
        </a:xfrm>
        <a:prstGeom prst="roundRect">
          <a:avLst>
            <a:gd name="adj" fmla="val 10000"/>
          </a:avLst>
        </a:prstGeom>
        <a:solidFill>
          <a:schemeClr val="accent1">
            <a:hueOff val="0"/>
            <a:satOff val="0"/>
            <a:lumOff val="0"/>
            <a:alphaOff val="0"/>
          </a:schemeClr>
        </a:solidFill>
        <a:ln w="285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8580" tIns="68580" rIns="68580" bIns="68580" numCol="1" spcCol="1270" anchor="ctr" anchorCtr="0">
          <a:noAutofit/>
        </a:bodyPr>
        <a:lstStyle/>
        <a:p>
          <a:pPr lvl="0" algn="ctr" defTabSz="800100">
            <a:lnSpc>
              <a:spcPct val="90000"/>
            </a:lnSpc>
            <a:spcBef>
              <a:spcPct val="0"/>
            </a:spcBef>
            <a:spcAft>
              <a:spcPct val="35000"/>
            </a:spcAft>
          </a:pPr>
          <a:r>
            <a:rPr lang="en-US" sz="1800" b="1" kern="1200" dirty="0" smtClean="0"/>
            <a:t>Forgive &amp; Let Go</a:t>
          </a:r>
          <a:endParaRPr lang="en-US" sz="1800" b="1" kern="1200" dirty="0"/>
        </a:p>
      </dsp:txBody>
      <dsp:txXfrm>
        <a:off x="830371" y="2846728"/>
        <a:ext cx="1449218" cy="946514"/>
      </dsp:txXfrm>
    </dsp:sp>
    <dsp:sp modelId="{87F4350D-A00A-462A-B089-B2B00853A47F}">
      <dsp:nvSpPr>
        <dsp:cNvPr id="0" name=""/>
        <dsp:cNvSpPr/>
      </dsp:nvSpPr>
      <dsp:spPr>
        <a:xfrm>
          <a:off x="3469806" y="2415118"/>
          <a:ext cx="91440" cy="402163"/>
        </a:xfrm>
        <a:custGeom>
          <a:avLst/>
          <a:gdLst/>
          <a:ahLst/>
          <a:cxnLst/>
          <a:rect l="0" t="0" r="0" b="0"/>
          <a:pathLst>
            <a:path>
              <a:moveTo>
                <a:pt x="45720" y="0"/>
              </a:moveTo>
              <a:lnTo>
                <a:pt x="45720" y="402163"/>
              </a:lnTo>
            </a:path>
          </a:pathLst>
        </a:custGeom>
        <a:noFill/>
        <a:ln w="28575" cap="flat" cmpd="sng"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8142D42A-FCF3-4F8C-9ED4-5E6822225477}">
      <dsp:nvSpPr>
        <dsp:cNvPr id="0" name=""/>
        <dsp:cNvSpPr/>
      </dsp:nvSpPr>
      <dsp:spPr>
        <a:xfrm>
          <a:off x="2761470" y="2817281"/>
          <a:ext cx="1508112" cy="1005408"/>
        </a:xfrm>
        <a:prstGeom prst="roundRect">
          <a:avLst>
            <a:gd name="adj" fmla="val 10000"/>
          </a:avLst>
        </a:prstGeom>
        <a:solidFill>
          <a:schemeClr val="accent1">
            <a:hueOff val="0"/>
            <a:satOff val="0"/>
            <a:lumOff val="0"/>
            <a:alphaOff val="0"/>
          </a:schemeClr>
        </a:solidFill>
        <a:ln w="285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8580" tIns="68580" rIns="68580" bIns="68580" numCol="1" spcCol="1270" anchor="ctr" anchorCtr="0">
          <a:noAutofit/>
        </a:bodyPr>
        <a:lstStyle/>
        <a:p>
          <a:pPr lvl="0" algn="ctr" defTabSz="800100">
            <a:lnSpc>
              <a:spcPct val="90000"/>
            </a:lnSpc>
            <a:spcBef>
              <a:spcPct val="0"/>
            </a:spcBef>
            <a:spcAft>
              <a:spcPct val="35000"/>
            </a:spcAft>
          </a:pPr>
          <a:r>
            <a:rPr lang="en-US" sz="1800" b="1" kern="1200" dirty="0" smtClean="0"/>
            <a:t>Confront Directly</a:t>
          </a:r>
          <a:endParaRPr lang="en-US" sz="1800" b="1" kern="1200" dirty="0"/>
        </a:p>
      </dsp:txBody>
      <dsp:txXfrm>
        <a:off x="2790917" y="2846728"/>
        <a:ext cx="1449218" cy="946514"/>
      </dsp:txXfrm>
    </dsp:sp>
    <dsp:sp modelId="{81437867-0F5B-4F7D-810A-DDFB3ED1E073}">
      <dsp:nvSpPr>
        <dsp:cNvPr id="0" name=""/>
        <dsp:cNvSpPr/>
      </dsp:nvSpPr>
      <dsp:spPr>
        <a:xfrm>
          <a:off x="3515526" y="2415118"/>
          <a:ext cx="1960546" cy="402163"/>
        </a:xfrm>
        <a:custGeom>
          <a:avLst/>
          <a:gdLst/>
          <a:ahLst/>
          <a:cxnLst/>
          <a:rect l="0" t="0" r="0" b="0"/>
          <a:pathLst>
            <a:path>
              <a:moveTo>
                <a:pt x="0" y="0"/>
              </a:moveTo>
              <a:lnTo>
                <a:pt x="0" y="201081"/>
              </a:lnTo>
              <a:lnTo>
                <a:pt x="1960546" y="201081"/>
              </a:lnTo>
              <a:lnTo>
                <a:pt x="1960546" y="402163"/>
              </a:lnTo>
            </a:path>
          </a:pathLst>
        </a:custGeom>
        <a:noFill/>
        <a:ln w="28575" cap="flat" cmpd="sng"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E0A674F9-70A7-4007-91FF-8554C5D64BDB}">
      <dsp:nvSpPr>
        <dsp:cNvPr id="0" name=""/>
        <dsp:cNvSpPr/>
      </dsp:nvSpPr>
      <dsp:spPr>
        <a:xfrm>
          <a:off x="4722016" y="2817281"/>
          <a:ext cx="1508112" cy="1005408"/>
        </a:xfrm>
        <a:prstGeom prst="roundRect">
          <a:avLst>
            <a:gd name="adj" fmla="val 10000"/>
          </a:avLst>
        </a:prstGeom>
        <a:solidFill>
          <a:schemeClr val="accent1">
            <a:hueOff val="0"/>
            <a:satOff val="0"/>
            <a:lumOff val="0"/>
            <a:alphaOff val="0"/>
          </a:schemeClr>
        </a:solidFill>
        <a:ln w="285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8580" tIns="68580" rIns="68580" bIns="68580" numCol="1" spcCol="1270" anchor="ctr" anchorCtr="0">
          <a:noAutofit/>
        </a:bodyPr>
        <a:lstStyle/>
        <a:p>
          <a:pPr lvl="0" algn="ctr" defTabSz="800100">
            <a:lnSpc>
              <a:spcPct val="90000"/>
            </a:lnSpc>
            <a:spcBef>
              <a:spcPct val="0"/>
            </a:spcBef>
            <a:spcAft>
              <a:spcPct val="35000"/>
            </a:spcAft>
          </a:pPr>
          <a:r>
            <a:rPr lang="en-US" sz="1800" b="1" kern="1200" dirty="0" smtClean="0"/>
            <a:t>3</a:t>
          </a:r>
          <a:r>
            <a:rPr lang="en-US" sz="1800" b="1" kern="1200" baseline="30000" dirty="0" smtClean="0"/>
            <a:t>rd</a:t>
          </a:r>
          <a:r>
            <a:rPr lang="en-US" sz="1800" b="1" kern="1200" dirty="0" smtClean="0"/>
            <a:t> Party Assistance</a:t>
          </a:r>
        </a:p>
      </dsp:txBody>
      <dsp:txXfrm>
        <a:off x="4751463" y="2846728"/>
        <a:ext cx="1449218" cy="946514"/>
      </dsp:txXfrm>
    </dsp:sp>
    <dsp:sp modelId="{91CFFF45-751E-4D3C-91CD-3E124D1AB390}">
      <dsp:nvSpPr>
        <dsp:cNvPr id="0" name=""/>
        <dsp:cNvSpPr/>
      </dsp:nvSpPr>
      <dsp:spPr>
        <a:xfrm>
          <a:off x="5476073" y="1007546"/>
          <a:ext cx="1960546" cy="402163"/>
        </a:xfrm>
        <a:custGeom>
          <a:avLst/>
          <a:gdLst/>
          <a:ahLst/>
          <a:cxnLst/>
          <a:rect l="0" t="0" r="0" b="0"/>
          <a:pathLst>
            <a:path>
              <a:moveTo>
                <a:pt x="0" y="0"/>
              </a:moveTo>
              <a:lnTo>
                <a:pt x="0" y="201081"/>
              </a:lnTo>
              <a:lnTo>
                <a:pt x="1960546" y="201081"/>
              </a:lnTo>
              <a:lnTo>
                <a:pt x="1960546" y="402163"/>
              </a:lnTo>
            </a:path>
          </a:pathLst>
        </a:custGeom>
        <a:noFill/>
        <a:ln w="28575"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3E5CF2B2-801B-45D8-A427-286FADD459A9}">
      <dsp:nvSpPr>
        <dsp:cNvPr id="0" name=""/>
        <dsp:cNvSpPr/>
      </dsp:nvSpPr>
      <dsp:spPr>
        <a:xfrm>
          <a:off x="6682563" y="1409709"/>
          <a:ext cx="1508112" cy="1005408"/>
        </a:xfrm>
        <a:prstGeom prst="roundRect">
          <a:avLst>
            <a:gd name="adj" fmla="val 10000"/>
          </a:avLst>
        </a:prstGeom>
        <a:solidFill>
          <a:schemeClr val="bg1"/>
        </a:solidFill>
        <a:ln w="28575" cap="flat" cmpd="sng" algn="ctr">
          <a:solidFill>
            <a:srgbClr val="C00000"/>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8580" tIns="68580" rIns="68580" bIns="68580" numCol="1" spcCol="1270" anchor="ctr" anchorCtr="0">
          <a:noAutofit/>
        </a:bodyPr>
        <a:lstStyle/>
        <a:p>
          <a:pPr lvl="0" algn="ctr" defTabSz="800100">
            <a:lnSpc>
              <a:spcPct val="90000"/>
            </a:lnSpc>
            <a:spcBef>
              <a:spcPct val="0"/>
            </a:spcBef>
            <a:spcAft>
              <a:spcPct val="35000"/>
            </a:spcAft>
          </a:pPr>
          <a:endParaRPr lang="en-US" sz="1800" b="1" kern="1200" dirty="0">
            <a:solidFill>
              <a:schemeClr val="accent1"/>
            </a:solidFill>
          </a:endParaRPr>
        </a:p>
      </dsp:txBody>
      <dsp:txXfrm>
        <a:off x="6712010" y="1439156"/>
        <a:ext cx="1449218" cy="946514"/>
      </dsp:txXfrm>
    </dsp:sp>
    <dsp:sp modelId="{953E26E6-C0CD-4CAF-B68D-3791F3B443FE}">
      <dsp:nvSpPr>
        <dsp:cNvPr id="0" name=""/>
        <dsp:cNvSpPr/>
      </dsp:nvSpPr>
      <dsp:spPr>
        <a:xfrm>
          <a:off x="7390899" y="2415118"/>
          <a:ext cx="91440" cy="402163"/>
        </a:xfrm>
        <a:custGeom>
          <a:avLst/>
          <a:gdLst/>
          <a:ahLst/>
          <a:cxnLst/>
          <a:rect l="0" t="0" r="0" b="0"/>
          <a:pathLst>
            <a:path>
              <a:moveTo>
                <a:pt x="45720" y="0"/>
              </a:moveTo>
              <a:lnTo>
                <a:pt x="45720" y="402163"/>
              </a:lnTo>
            </a:path>
          </a:pathLst>
        </a:custGeom>
        <a:noFill/>
        <a:ln w="28575" cap="flat" cmpd="sng"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30490E2A-88B4-4B7C-AF72-DBF00DEF7FD9}">
      <dsp:nvSpPr>
        <dsp:cNvPr id="0" name=""/>
        <dsp:cNvSpPr/>
      </dsp:nvSpPr>
      <dsp:spPr>
        <a:xfrm>
          <a:off x="6682563" y="2817281"/>
          <a:ext cx="1508112" cy="1005408"/>
        </a:xfrm>
        <a:prstGeom prst="roundRect">
          <a:avLst>
            <a:gd name="adj" fmla="val 10000"/>
          </a:avLst>
        </a:prstGeom>
        <a:solidFill>
          <a:srgbClr val="C00000"/>
        </a:solidFill>
        <a:ln w="285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8580" tIns="68580" rIns="68580" bIns="68580" numCol="1" spcCol="1270" anchor="ctr" anchorCtr="0">
          <a:noAutofit/>
        </a:bodyPr>
        <a:lstStyle/>
        <a:p>
          <a:pPr lvl="0" algn="ctr" defTabSz="800100">
            <a:lnSpc>
              <a:spcPct val="90000"/>
            </a:lnSpc>
            <a:spcBef>
              <a:spcPct val="0"/>
            </a:spcBef>
            <a:spcAft>
              <a:spcPct val="35000"/>
            </a:spcAft>
          </a:pPr>
          <a:r>
            <a:rPr lang="en-US" sz="1800" b="1" kern="1200" dirty="0" smtClean="0">
              <a:solidFill>
                <a:schemeClr val="bg1"/>
              </a:solidFill>
            </a:rPr>
            <a:t>Recreational Griping</a:t>
          </a:r>
          <a:endParaRPr lang="en-US" sz="1800" b="1" kern="1200" dirty="0">
            <a:solidFill>
              <a:schemeClr val="bg1"/>
            </a:solidFill>
          </a:endParaRPr>
        </a:p>
      </dsp:txBody>
      <dsp:txXfrm>
        <a:off x="6712010" y="2846728"/>
        <a:ext cx="1449218" cy="946514"/>
      </dsp:txXfrm>
    </dsp:sp>
    <dsp:sp modelId="{1C521A3B-B109-4BF9-B945-6BEE68D0D815}">
      <dsp:nvSpPr>
        <dsp:cNvPr id="0" name=""/>
        <dsp:cNvSpPr/>
      </dsp:nvSpPr>
      <dsp:spPr>
        <a:xfrm>
          <a:off x="7390899" y="3822690"/>
          <a:ext cx="91440" cy="402163"/>
        </a:xfrm>
        <a:custGeom>
          <a:avLst/>
          <a:gdLst/>
          <a:ahLst/>
          <a:cxnLst/>
          <a:rect l="0" t="0" r="0" b="0"/>
          <a:pathLst>
            <a:path>
              <a:moveTo>
                <a:pt x="45720" y="0"/>
              </a:moveTo>
              <a:lnTo>
                <a:pt x="45720" y="402163"/>
              </a:lnTo>
            </a:path>
          </a:pathLst>
        </a:custGeom>
        <a:noFill/>
        <a:ln w="28575" cap="flat" cmpd="sng" algn="ctr">
          <a:solidFill>
            <a:schemeClr val="accent1">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362042E3-B0A1-4BA9-A53A-69F1F83F1E13}">
      <dsp:nvSpPr>
        <dsp:cNvPr id="0" name=""/>
        <dsp:cNvSpPr/>
      </dsp:nvSpPr>
      <dsp:spPr>
        <a:xfrm>
          <a:off x="6682563" y="4224853"/>
          <a:ext cx="1508112" cy="1005408"/>
        </a:xfrm>
        <a:prstGeom prst="roundRect">
          <a:avLst>
            <a:gd name="adj" fmla="val 10000"/>
          </a:avLst>
        </a:prstGeom>
        <a:solidFill>
          <a:srgbClr val="C00000"/>
        </a:solidFill>
        <a:ln w="285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8580" tIns="68580" rIns="68580" bIns="68580" numCol="1" spcCol="1270" anchor="ctr" anchorCtr="0">
          <a:noAutofit/>
        </a:bodyPr>
        <a:lstStyle/>
        <a:p>
          <a:pPr lvl="0" algn="ctr" defTabSz="800100">
            <a:lnSpc>
              <a:spcPct val="90000"/>
            </a:lnSpc>
            <a:spcBef>
              <a:spcPct val="0"/>
            </a:spcBef>
            <a:spcAft>
              <a:spcPct val="35000"/>
            </a:spcAft>
          </a:pPr>
          <a:r>
            <a:rPr lang="en-US" sz="1800" b="1" kern="1200" dirty="0" smtClean="0"/>
            <a:t>No comm.</a:t>
          </a:r>
        </a:p>
        <a:p>
          <a:pPr lvl="0" algn="ctr" defTabSz="800100">
            <a:lnSpc>
              <a:spcPct val="90000"/>
            </a:lnSpc>
            <a:spcBef>
              <a:spcPct val="0"/>
            </a:spcBef>
            <a:spcAft>
              <a:spcPct val="35000"/>
            </a:spcAft>
          </a:pPr>
          <a:r>
            <a:rPr lang="en-US" sz="1800" b="1" kern="1200" dirty="0" smtClean="0"/>
            <a:t>Let fester</a:t>
          </a:r>
          <a:endParaRPr lang="en-US" sz="1800" b="1" kern="1200" dirty="0"/>
        </a:p>
      </dsp:txBody>
      <dsp:txXfrm>
        <a:off x="6712010" y="4254300"/>
        <a:ext cx="1449218" cy="946514"/>
      </dsp:txXfrm>
    </dsp:sp>
  </dsp:spTree>
</dsp:drawing>
</file>

<file path=ppt/diagrams/layout1.xml><?xml version="1.0" encoding="utf-8"?>
<dgm:layoutDef xmlns:dgm="http://schemas.openxmlformats.org/drawingml/2006/diagram" xmlns:a="http://schemas.openxmlformats.org/drawingml/2006/main" uniqueId="urn:microsoft.com/office/officeart/2005/8/layout/hierarchy6">
  <dgm:title val=""/>
  <dgm:desc val=""/>
  <dgm:catLst>
    <dgm:cat type="hierarchy" pri="3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 modelId="4">
          <dgm:prSet phldr="1"/>
        </dgm:pt>
        <dgm:pt modelId="5">
          <dgm:prSet phldr="1"/>
        </dgm:pt>
        <dgm:pt modelId="6">
          <dgm:prSet phldr="1"/>
        </dgm:pt>
      </dgm:ptLst>
      <dgm:cxnLst>
        <dgm:cxn modelId="7" srcId="0" destId="1" srcOrd="0" destOrd="0"/>
        <dgm:cxn modelId="8" srcId="1" destId="2" srcOrd="0" destOrd="0"/>
        <dgm:cxn modelId="9" srcId="1" destId="3" srcOrd="1" destOrd="0"/>
        <dgm:cxn modelId="23" srcId="2" destId="21" srcOrd="0" destOrd="0"/>
        <dgm:cxn modelId="24" srcId="2" destId="22" srcOrd="1" destOrd="0"/>
        <dgm:cxn modelId="33" srcId="3" destId="31" srcOrd="0" destOrd="0"/>
        <dgm:cxn modelId="10" srcId="0" destId="4" srcOrd="1" destOrd="0"/>
        <dgm:cxn modelId="11" srcId="0" destId="5" srcOrd="2" destOrd="0"/>
        <dgm:cxn modelId="12" srcId="0" destId="6" srcOrd="3" destOrd="0"/>
      </dgm:cxnLst>
      <dgm:bg/>
      <dgm:whole/>
    </dgm:dataModel>
  </dgm:sampData>
  <dgm:styleData>
    <dgm:dataModel>
      <dgm:ptLst>
        <dgm:pt modelId="0" type="doc"/>
        <dgm:pt modelId="1"/>
        <dgm:pt modelId="11"/>
        <dgm:pt modelId="12"/>
        <dgm:pt modelId="2"/>
        <dgm:pt modelId="3"/>
      </dgm:ptLst>
      <dgm:cxnLst>
        <dgm:cxn modelId="4" srcId="0" destId="1" srcOrd="0" destOrd="0"/>
        <dgm:cxn modelId="13" srcId="1" destId="11" srcOrd="0" destOrd="0"/>
        <dgm:cxn modelId="14" srcId="1" destId="12" srcOrd="1" destOrd="0"/>
        <dgm:cxn modelId="5" srcId="0" destId="2" srcOrd="1" destOrd="0"/>
        <dgm:cxn modelId="6" srcId="0" destId="3" srcOrd="2" destOrd="0"/>
      </dgm:cxnLst>
      <dgm:bg/>
      <dgm:whole/>
    </dgm:dataModel>
  </dgm:styleData>
  <dgm:clrData>
    <dgm:dataModel>
      <dgm:ptLst>
        <dgm:pt modelId="0" type="doc"/>
        <dgm:pt modelId="1"/>
        <dgm:pt modelId="2"/>
        <dgm:pt modelId="21"/>
        <dgm:pt modelId="211"/>
        <dgm:pt modelId="3"/>
        <dgm:pt modelId="31"/>
        <dgm:pt modelId="311"/>
        <dgm:pt modelId="4"/>
        <dgm:pt modelId="5"/>
        <dgm:pt modelId="6"/>
        <dgm:pt modelId="7"/>
      </dgm:ptLst>
      <dgm:cxnLst>
        <dgm:cxn modelId="8" srcId="0" destId="1" srcOrd="0" destOrd="0"/>
        <dgm:cxn modelId="9" srcId="1" destId="2" srcOrd="0" destOrd="0"/>
        <dgm:cxn modelId="10" srcId="1" destId="3" srcOrd="1" destOrd="0"/>
        <dgm:cxn modelId="23" srcId="2" destId="21" srcOrd="0" destOrd="0"/>
        <dgm:cxn modelId="24" srcId="21" destId="211" srcOrd="0" destOrd="0"/>
        <dgm:cxn modelId="33" srcId="3" destId="31" srcOrd="0" destOrd="0"/>
        <dgm:cxn modelId="34" srcId="31" destId="311" srcOrd="0" destOrd="0"/>
        <dgm:cxn modelId="11" srcId="0" destId="4" srcOrd="1" destOrd="0"/>
        <dgm:cxn modelId="12" srcId="0" destId="5" srcOrd="2" destOrd="0"/>
        <dgm:cxn modelId="13" srcId="0" destId="6" srcOrd="3" destOrd="0"/>
        <dgm:cxn modelId="14" srcId="0" destId="7" srcOrd="4" destOrd="0"/>
      </dgm:cxnLst>
      <dgm:bg/>
      <dgm:whole/>
    </dgm:dataModel>
  </dgm:clrData>
  <dgm:layoutNode name="mainComposite">
    <dgm:varLst>
      <dgm:chPref val="1"/>
      <dgm:dir/>
      <dgm:animOne val="branch"/>
      <dgm:animLvl val="lvl"/>
      <dgm:resizeHandles val="exact"/>
    </dgm:varLst>
    <dgm:alg type="composite">
      <dgm:param type="vertAlign" val="mid"/>
      <dgm:param type="horzAlign" val="ctr"/>
    </dgm:alg>
    <dgm:shape xmlns:r="http://schemas.openxmlformats.org/officeDocument/2006/relationships" r:blip="">
      <dgm:adjLst/>
    </dgm:shape>
    <dgm:presOf/>
    <dgm:choose name="Name0">
      <dgm:if name="Name1" axis="ch" ptType="node" func="cnt" op="gte" val="2">
        <dgm:choose name="Name2">
          <dgm:if name="Name3" func="var" arg="dir" op="equ" val="norm">
            <dgm:constrLst>
              <dgm:constr type="l" for="ch" forName="hierFlow" refType="w" fact="0.3"/>
              <dgm:constr type="t" for="ch" forName="hierFlow"/>
              <dgm:constr type="r" for="ch" forName="hierFlow" refType="w" fact="0.98"/>
              <dgm:constr type="b" for="ch" forName="hierFlow" refType="h" fact="0.98"/>
              <dgm:constr type="l" for="ch" forName="bgShapesFlow"/>
              <dgm:constr type="t" for="ch" forName="bgShapesFlow"/>
              <dgm:constr type="r" for="ch" forName="bgShapesFlow" refType="w"/>
              <dgm:constr type="b" for="ch" forName="bgShapesFlow" refType="h"/>
              <dgm:constr type="w" for="des" forName="level1Shape" refType="w"/>
              <dgm:constr type="h" for="des" forName="level1Shape" refType="w" refFor="des" refForName="level1Shape" fact="0.66667"/>
              <dgm:constr type="w" for="des" forName="level2Shape" refType="w" refFor="des" refForName="level1Shape" op="equ"/>
              <dgm:constr type="h" for="des" forName="level2Shape" refType="h" refFor="des" refForName="level1Shape" op="equ"/>
              <dgm:constr type="sp" for="des" refType="h" refFor="des" refForName="level1Shape" op="equ" fact="0.4"/>
              <dgm:constr type="sibSp" for="des" forName="hierChild1" refType="w" refFor="des" refForName="level1Shape" op="equ" fact="0.3"/>
              <dgm:constr type="sibSp" for="des" forName="hierChild2" refType="sibSp" refFor="des" refForName="hierChild1" op="equ"/>
              <dgm:constr type="sibSp" for="des" forName="hierChild3" refType="sibSp" refFor="des" refForName="hierChild1" op="equ"/>
              <dgm:constr type="userA" for="des" refType="h" refFor="des" refForName="level1Shape" op="equ"/>
              <dgm:constr type="userB" for="des" refType="sp" refFor="des" op="equ"/>
              <dgm:constr type="h" for="des" forName="firstBuf" refType="h" refFor="des" refForName="level1Shape" fact="0.1"/>
            </dgm:constrLst>
          </dgm:if>
          <dgm:else name="Name4">
            <dgm:constrLst>
              <dgm:constr type="l" for="ch" forName="hierFlow" refType="w" fact="0.02"/>
              <dgm:constr type="t" for="ch" forName="hierFlow"/>
              <dgm:constr type="r" for="ch" forName="hierFlow" refType="w" fact="0.7"/>
              <dgm:constr type="b" for="ch" forName="hierFlow" refType="h" fact="0.98"/>
              <dgm:constr type="l" for="ch" forName="bgShapesFlow"/>
              <dgm:constr type="t" for="ch" forName="bgShapesFlow"/>
              <dgm:constr type="r" for="ch" forName="bgShapesFlow" refType="w"/>
              <dgm:constr type="b" for="ch" forName="bgShapesFlow" refType="h"/>
              <dgm:constr type="w" for="des" forName="level1Shape" refType="w"/>
              <dgm:constr type="h" for="des" forName="level1Shape" refType="w" refFor="des" refForName="level1Shape" fact="0.66667"/>
              <dgm:constr type="w" for="des" forName="level2Shape" refType="w" refFor="des" refForName="level1Shape" op="equ"/>
              <dgm:constr type="h" for="des" forName="level2Shape" refType="h" refFor="des" refForName="level1Shape" op="equ"/>
              <dgm:constr type="sp" for="des" refType="h" refFor="des" refForName="level1Shape" op="equ" fact="0.4"/>
              <dgm:constr type="sibSp" for="des" forName="hierChild1" refType="w" refFor="des" refForName="level1Shape" op="equ" fact="0.3"/>
              <dgm:constr type="sibSp" for="des" forName="hierChild2" refType="sibSp" refFor="des" refForName="hierChild1" op="equ"/>
              <dgm:constr type="sibSp" for="des" forName="hierChild3" refType="sibSp" refFor="des" refForName="hierChild1" op="equ"/>
              <dgm:constr type="userA" for="des" refType="h" refFor="des" refForName="level1Shape" op="equ"/>
              <dgm:constr type="userB" for="des" refType="sp" refFor="des" op="equ"/>
              <dgm:constr type="h" for="des" forName="firstBuf" refType="h" refFor="des" refForName="level1Shape" fact="0.1"/>
            </dgm:constrLst>
          </dgm:else>
        </dgm:choose>
      </dgm:if>
      <dgm:else name="Name5">
        <dgm:constrLst>
          <dgm:constr type="l" for="ch" forName="hierFlow"/>
          <dgm:constr type="t" for="ch" forName="hierFlow"/>
          <dgm:constr type="r" for="ch" forName="hierFlow" refType="w"/>
          <dgm:constr type="b" for="ch" forName="hierFlow" refType="h"/>
          <dgm:constr type="l" for="ch" forName="bgShapesFlow"/>
          <dgm:constr type="t" for="ch" forName="bgShapesFlow"/>
          <dgm:constr type="r" for="ch" forName="bgShapesFlow" refType="w"/>
          <dgm:constr type="b" for="ch" forName="bgShapesFlow" refType="h"/>
          <dgm:constr type="w" for="des" forName="level1Shape" refType="w"/>
          <dgm:constr type="h" for="des" forName="level1Shape" refType="w" refFor="des" refForName="level1Shape" fact="0.66667"/>
          <dgm:constr type="w" for="des" forName="level2Shape" refType="w" refFor="des" refForName="level1Shape" op="equ"/>
          <dgm:constr type="h" for="des" forName="level2Shape" refType="h" refFor="des" refForName="level1Shape" op="equ"/>
          <dgm:constr type="sp" for="des" refType="h" refFor="des" refForName="level1Shape" op="equ" fact="0.4"/>
          <dgm:constr type="sibSp" for="des" forName="hierChild1" refType="w" refFor="des" refForName="level1Shape" op="equ" fact="0.3"/>
          <dgm:constr type="sibSp" for="des" forName="hierChild2" refType="sibSp" refFor="des" refForName="hierChild1" op="equ"/>
          <dgm:constr type="sibSp" for="des" forName="hierChild3" refType="sibSp" refFor="des" refForName="hierChild1" op="equ"/>
          <dgm:constr type="userA" for="des" refType="h" refFor="des" refForName="level1Shape" op="equ"/>
          <dgm:constr type="userB" for="des" refType="sp" refFor="des" op="equ"/>
          <dgm:constr type="h" for="des" forName="firstBuf" refType="h" refFor="des" refForName="level1Shape" fact="0.1"/>
        </dgm:constrLst>
      </dgm:else>
    </dgm:choose>
    <dgm:ruleLst/>
    <dgm:layoutNode name="hierFlow">
      <dgm:alg type="lin">
        <dgm:param type="linDir" val="fromT"/>
        <dgm:param type="nodeVertAlign" val="t"/>
        <dgm:param type="vertAlign" val="t"/>
        <dgm:param type="nodeHorzAlign" val="ctr"/>
        <dgm:param type="fallback" val="2D"/>
      </dgm:alg>
      <dgm:shape xmlns:r="http://schemas.openxmlformats.org/officeDocument/2006/relationships" r:blip="">
        <dgm:adjLst/>
      </dgm:shape>
      <dgm:presOf/>
      <dgm:constrLst/>
      <dgm:ruleLst/>
      <dgm:choose name="Name6">
        <dgm:if name="Name7" axis="ch" ptType="node" func="cnt" op="gte" val="2">
          <dgm:layoutNode name="firstBuf">
            <dgm:alg type="sp"/>
            <dgm:shape xmlns:r="http://schemas.openxmlformats.org/officeDocument/2006/relationships" r:blip="">
              <dgm:adjLst/>
            </dgm:shape>
            <dgm:presOf/>
            <dgm:constrLst/>
            <dgm:ruleLst/>
          </dgm:layoutNode>
        </dgm:if>
        <dgm:else name="Name8"/>
      </dgm:choose>
      <dgm:layoutNode name="hierChild1">
        <dgm:varLst>
          <dgm:chPref val="1"/>
          <dgm:animOne val="branch"/>
          <dgm:animLvl val="lvl"/>
        </dgm:varLst>
        <dgm:choose name="Name9">
          <dgm:if name="Name10" func="var" arg="dir" op="equ" val="norm">
            <dgm:alg type="hierChild">
              <dgm:param type="linDir" val="fromL"/>
              <dgm:param type="vertAlign" val="t"/>
            </dgm:alg>
          </dgm:if>
          <dgm:else name="Name11">
            <dgm:alg type="hierChild">
              <dgm:param type="linDir" val="fromR"/>
              <dgm:param type="vertAlign" val="t"/>
            </dgm:alg>
          </dgm:else>
        </dgm:choose>
        <dgm:shape xmlns:r="http://schemas.openxmlformats.org/officeDocument/2006/relationships" r:blip="">
          <dgm:adjLst/>
        </dgm:shape>
        <dgm:presOf/>
        <dgm:constrLst>
          <dgm:constr type="primFontSz" for="des" ptType="node" op="equ"/>
        </dgm:constrLst>
        <dgm:ruleLst/>
        <dgm:forEach name="Name12" axis="ch" cnt="3">
          <dgm:forEach name="Name13" axis="self" ptType="node">
            <dgm:layoutNode name="Name14">
              <dgm:alg type="hierRoot"/>
              <dgm:shape xmlns:r="http://schemas.openxmlformats.org/officeDocument/2006/relationships" r:blip="">
                <dgm:adjLst/>
              </dgm:shape>
              <dgm:presOf/>
              <dgm:constrLst/>
              <dgm:ruleLst/>
              <dgm:layoutNode name="level1Shape" styleLbl="node0">
                <dgm:varLst>
                  <dgm:chPref val="3"/>
                </dgm:varLst>
                <dgm:alg type="tx"/>
                <dgm:shape xmlns:r="http://schemas.openxmlformats.org/officeDocument/2006/relationships" type="roundRect" r:blip="">
                  <dgm:adjLst>
                    <dgm:adj idx="1" val="0.1"/>
                  </dgm:adjLst>
                </dgm:shape>
                <dgm:presOf axis="self"/>
                <dgm:constrLst>
                  <dgm:constr type="primFontSz" val="65"/>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hierChild2">
                <dgm:choose name="Name15">
                  <dgm:if name="Name16" func="var" arg="dir" op="equ" val="norm">
                    <dgm:alg type="hierChild">
                      <dgm:param type="linDir" val="fromL"/>
                    </dgm:alg>
                  </dgm:if>
                  <dgm:else name="Name17">
                    <dgm:alg type="hierChild">
                      <dgm:param type="linDir" val="fromR"/>
                    </dgm:alg>
                  </dgm:else>
                </dgm:choose>
                <dgm:shape xmlns:r="http://schemas.openxmlformats.org/officeDocument/2006/relationships" r:blip="">
                  <dgm:adjLst/>
                </dgm:shape>
                <dgm:presOf/>
                <dgm:constrLst/>
                <dgm:ruleLst/>
                <dgm:forEach name="repeat" axis="ch">
                  <dgm:forEach name="Name18" axis="self" ptType="parTrans" cnt="1">
                    <dgm:layoutNode name="Name19">
                      <dgm:alg type="conn">
                        <dgm:param type="dim" val="1D"/>
                        <dgm:param type="endSty" val="noArr"/>
                        <dgm:param type="connRout" val="bend"/>
                        <dgm:param type="begPts" val="bCtr"/>
                        <dgm:param type="endPts" val="tCtr"/>
                      </dgm:alg>
                      <dgm:shape xmlns:r="http://schemas.openxmlformats.org/officeDocument/2006/relationships" type="conn" r:blip="">
                        <dgm:adjLst/>
                      </dgm:shape>
                      <dgm:presOf axis="self"/>
                      <dgm:constrLst>
                        <dgm:constr type="w" val="1"/>
                        <dgm:constr type="h" val="1"/>
                        <dgm:constr type="begPad"/>
                        <dgm:constr type="endPad"/>
                      </dgm:constrLst>
                      <dgm:ruleLst/>
                    </dgm:layoutNode>
                  </dgm:forEach>
                  <dgm:forEach name="Name20" axis="self" ptType="node">
                    <dgm:layoutNode name="Name21">
                      <dgm:alg type="hierRoot"/>
                      <dgm:shape xmlns:r="http://schemas.openxmlformats.org/officeDocument/2006/relationships" r:blip="">
                        <dgm:adjLst/>
                      </dgm:shape>
                      <dgm:presOf/>
                      <dgm:constrLst/>
                      <dgm:ruleLst/>
                      <dgm:layoutNode name="level2Shape">
                        <dgm:alg type="tx"/>
                        <dgm:shape xmlns:r="http://schemas.openxmlformats.org/officeDocument/2006/relationships" type="roundRect" r:blip="">
                          <dgm:adjLst>
                            <dgm:adj idx="1" val="0.1"/>
                          </dgm:adjLst>
                        </dgm:shape>
                        <dgm:presOf axis="self"/>
                        <dgm:constrLst>
                          <dgm:constr type="primFontSz" val="65"/>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hierChild3">
                        <dgm:choose name="Name22">
                          <dgm:if name="Name23" func="var" arg="dir" op="equ" val="norm">
                            <dgm:alg type="hierChild">
                              <dgm:param type="linDir" val="fromL"/>
                            </dgm:alg>
                          </dgm:if>
                          <dgm:else name="Name24">
                            <dgm:alg type="hierChild">
                              <dgm:param type="linDir" val="fromR"/>
                            </dgm:alg>
                          </dgm:else>
                        </dgm:choose>
                        <dgm:shape xmlns:r="http://schemas.openxmlformats.org/officeDocument/2006/relationships" r:blip="">
                          <dgm:adjLst/>
                        </dgm:shape>
                        <dgm:presOf/>
                        <dgm:constrLst/>
                        <dgm:ruleLst/>
                        <dgm:forEach name="Name25" ref="repeat"/>
                      </dgm:layoutNode>
                    </dgm:layoutNode>
                  </dgm:forEach>
                </dgm:forEach>
              </dgm:layoutNode>
            </dgm:layoutNode>
          </dgm:forEach>
        </dgm:forEach>
      </dgm:layoutNode>
    </dgm:layoutNode>
    <dgm:layoutNode name="bgShapesFlow">
      <dgm:alg type="lin">
        <dgm:param type="linDir" val="fromT"/>
        <dgm:param type="nodeVertAlign" val="t"/>
        <dgm:param type="vertAlign" val="t"/>
        <dgm:param type="nodeHorzAlign" val="ctr"/>
      </dgm:alg>
      <dgm:shape xmlns:r="http://schemas.openxmlformats.org/officeDocument/2006/relationships" r:blip="">
        <dgm:adjLst/>
      </dgm:shape>
      <dgm:presOf/>
      <dgm:constrLst>
        <dgm:constr type="userB"/>
        <dgm:constr type="w" for="ch" forName="rectComp" refType="w"/>
        <dgm:constr type="h" for="ch" forName="rectComp" refType="h"/>
        <dgm:constr type="w" for="des" forName="bgRect" refType="w"/>
        <dgm:constr type="primFontSz" for="des" forName="bgRectTx" op="equ"/>
      </dgm:constrLst>
      <dgm:ruleLst/>
      <dgm:forEach name="Name26" axis="ch" ptType="node" st="2">
        <dgm:layoutNode name="rectComp">
          <dgm:alg type="composite">
            <dgm:param type="vertAlign" val="t"/>
            <dgm:param type="horzAlign" val="ctr"/>
          </dgm:alg>
          <dgm:shape xmlns:r="http://schemas.openxmlformats.org/officeDocument/2006/relationships" r:blip="">
            <dgm:adjLst/>
          </dgm:shape>
          <dgm:presOf/>
          <dgm:choose name="Name27">
            <dgm:if name="Name28" func="var" arg="dir" op="equ" val="norm">
              <dgm:constrLst>
                <dgm:constr type="userA"/>
                <dgm:constr type="l" for="ch" forName="bgRect"/>
                <dgm:constr type="t" for="ch" forName="bgRect"/>
                <dgm:constr type="h" for="ch" forName="bgRect" refType="userA" fact="1.2"/>
                <dgm:constr type="l" for="ch" forName="bgRectTx"/>
                <dgm:constr type="t" for="ch" forName="bgRectTx"/>
                <dgm:constr type="w" for="ch" forName="bgRectTx" refType="w" refFor="ch" refForName="bgRect" fact="0.3"/>
                <dgm:constr type="h" for="ch" forName="bgRectTx" refType="h" refFor="ch" refForName="bgRect" op="equ"/>
              </dgm:constrLst>
            </dgm:if>
            <dgm:else name="Name29">
              <dgm:constrLst>
                <dgm:constr type="userA"/>
                <dgm:constr type="l" for="ch" forName="bgRect"/>
                <dgm:constr type="t" for="ch" forName="bgRect"/>
                <dgm:constr type="h" for="ch" forName="bgRect" refType="userA" fact="1.2"/>
                <dgm:constr type="r" for="ch" forName="bgRectTx" refType="w"/>
                <dgm:constr type="t" for="ch" forName="bgRectTx"/>
                <dgm:constr type="w" for="ch" forName="bgRectTx" refType="w" refFor="ch" refForName="bgRect" fact="0.3"/>
                <dgm:constr type="h" for="ch" forName="bgRectTx" refType="h" refFor="ch" refForName="bgRect" op="equ"/>
              </dgm:constrLst>
            </dgm:else>
          </dgm:choose>
          <dgm:ruleLst/>
          <dgm:layoutNode name="bgRect" styleLbl="bgShp">
            <dgm:alg type="sp"/>
            <dgm:shape xmlns:r="http://schemas.openxmlformats.org/officeDocument/2006/relationships" type="roundRect" r:blip="" zOrderOff="-999">
              <dgm:adjLst>
                <dgm:adj idx="1" val="0.1"/>
              </dgm:adjLst>
            </dgm:shape>
            <dgm:presOf axis="desOrSelf" ptType="node"/>
            <dgm:constrLst/>
            <dgm:ruleLst/>
          </dgm:layoutNode>
          <dgm:layoutNode name="bgRectTx" styleLbl="bgShp">
            <dgm:varLst>
              <dgm:bulletEnabled val="1"/>
            </dgm:varLst>
            <dgm:alg type="tx"/>
            <dgm:presOf axis="desOrSelf" ptType="node"/>
            <dgm:shape xmlns:r="http://schemas.openxmlformats.org/officeDocument/2006/relationships" type="rect" r:blip="" zOrderOff="-999" hideGeom="1">
              <dgm:adjLst/>
            </dgm:shape>
            <dgm:constrLst>
              <dgm:constr type="primFontSz" val="65"/>
            </dgm:constrLst>
            <dgm:ruleLst>
              <dgm:rule type="primFontSz" val="5" fact="NaN" max="NaN"/>
            </dgm:ruleLst>
          </dgm:layoutNode>
        </dgm:layoutNode>
        <dgm:choose name="Name30">
          <dgm:if name="Name31" axis="self" ptType="node" func="revPos" op="gte" val="2">
            <dgm:layoutNode name="spComp">
              <dgm:alg type="composite">
                <dgm:param type="vertAlign" val="t"/>
                <dgm:param type="horzAlign" val="ctr"/>
              </dgm:alg>
              <dgm:shape xmlns:r="http://schemas.openxmlformats.org/officeDocument/2006/relationships" r:blip="">
                <dgm:adjLst/>
              </dgm:shape>
              <dgm:presOf/>
              <dgm:constrLst>
                <dgm:constr type="userA"/>
                <dgm:constr type="userB"/>
                <dgm:constr type="l" for="ch" forName="vSp"/>
                <dgm:constr type="t" for="ch" forName="vSp"/>
                <dgm:constr type="h" for="ch" forName="vSp" refType="userB"/>
                <dgm:constr type="hOff" for="ch" forName="vSp" refType="userA" fact="-0.2"/>
              </dgm:constrLst>
              <dgm:ruleLst/>
              <dgm:layoutNode name="vSp">
                <dgm:alg type="sp"/>
                <dgm:shape xmlns:r="http://schemas.openxmlformats.org/officeDocument/2006/relationships" r:blip="">
                  <dgm:adjLst/>
                </dgm:shape>
                <dgm:presOf/>
                <dgm:constrLst/>
                <dgm:ruleLst/>
              </dgm:layoutNode>
            </dgm:layoutNode>
          </dgm:if>
          <dgm:else name="Name32"/>
        </dgm:choose>
      </dgm:forEach>
    </dgm:layoutNode>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64820"/>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sz="quarter" idx="1"/>
          </p:nvPr>
        </p:nvSpPr>
        <p:spPr>
          <a:xfrm>
            <a:off x="3884613" y="0"/>
            <a:ext cx="2971800" cy="464820"/>
          </a:xfrm>
          <a:prstGeom prst="rect">
            <a:avLst/>
          </a:prstGeom>
        </p:spPr>
        <p:txBody>
          <a:bodyPr vert="horz" lIns="93177" tIns="46589" rIns="93177" bIns="46589" rtlCol="0"/>
          <a:lstStyle>
            <a:lvl1pPr algn="r">
              <a:defRPr sz="1200"/>
            </a:lvl1pPr>
          </a:lstStyle>
          <a:p>
            <a:endParaRPr lang="en-US" dirty="0"/>
          </a:p>
        </p:txBody>
      </p:sp>
      <p:sp>
        <p:nvSpPr>
          <p:cNvPr id="4" name="Footer Placeholder 3"/>
          <p:cNvSpPr>
            <a:spLocks noGrp="1"/>
          </p:cNvSpPr>
          <p:nvPr>
            <p:ph type="ftr" sz="quarter" idx="2"/>
          </p:nvPr>
        </p:nvSpPr>
        <p:spPr>
          <a:xfrm>
            <a:off x="0" y="8829967"/>
            <a:ext cx="2971800" cy="464820"/>
          </a:xfrm>
          <a:prstGeom prst="rect">
            <a:avLst/>
          </a:prstGeom>
        </p:spPr>
        <p:txBody>
          <a:bodyPr vert="horz" lIns="93177" tIns="46589" rIns="93177" bIns="46589" rtlCol="0" anchor="b"/>
          <a:lstStyle>
            <a:lvl1pPr algn="l">
              <a:defRPr sz="1200"/>
            </a:lvl1pPr>
          </a:lstStyle>
          <a:p>
            <a:endParaRPr lang="en-US" dirty="0"/>
          </a:p>
        </p:txBody>
      </p:sp>
      <p:sp>
        <p:nvSpPr>
          <p:cNvPr id="5" name="Slide Number Placeholder 4"/>
          <p:cNvSpPr>
            <a:spLocks noGrp="1"/>
          </p:cNvSpPr>
          <p:nvPr>
            <p:ph type="sldNum" sz="quarter" idx="3"/>
          </p:nvPr>
        </p:nvSpPr>
        <p:spPr>
          <a:xfrm>
            <a:off x="3884613" y="8829967"/>
            <a:ext cx="2971800" cy="464820"/>
          </a:xfrm>
          <a:prstGeom prst="rect">
            <a:avLst/>
          </a:prstGeom>
        </p:spPr>
        <p:txBody>
          <a:bodyPr vert="horz" lIns="93177" tIns="46589" rIns="93177" bIns="46589" rtlCol="0" anchor="b"/>
          <a:lstStyle>
            <a:lvl1pPr algn="r">
              <a:defRPr sz="1200"/>
            </a:lvl1pPr>
          </a:lstStyle>
          <a:p>
            <a:fld id="{385D0968-5730-462E-8F87-FFC67A85EDD9}" type="slidenum">
              <a:rPr lang="en-US" smtClean="0"/>
              <a:pPr/>
              <a:t>‹#›</a:t>
            </a:fld>
            <a:endParaRPr lang="en-US" dirty="0"/>
          </a:p>
        </p:txBody>
      </p:sp>
    </p:spTree>
    <p:extLst>
      <p:ext uri="{BB962C8B-B14F-4D97-AF65-F5344CB8AC3E}">
        <p14:creationId xmlns:p14="http://schemas.microsoft.com/office/powerpoint/2010/main" val="1677480048"/>
      </p:ext>
    </p:extLst>
  </p:cSld>
  <p:clrMap bg1="lt1" tx1="dk1" bg2="lt2" tx2="dk2" accent1="accent1" accent2="accent2" accent3="accent3" accent4="accent4" accent5="accent5" accent6="accent6" hlink="hlink" folHlink="folHlink"/>
  <p:hf hdr="0" ftr="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64820"/>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idx="1"/>
          </p:nvPr>
        </p:nvSpPr>
        <p:spPr>
          <a:xfrm>
            <a:off x="3884613" y="0"/>
            <a:ext cx="2971800" cy="464820"/>
          </a:xfrm>
          <a:prstGeom prst="rect">
            <a:avLst/>
          </a:prstGeom>
        </p:spPr>
        <p:txBody>
          <a:bodyPr vert="horz" lIns="93177" tIns="46589" rIns="93177" bIns="46589" rtlCol="0"/>
          <a:lstStyle>
            <a:lvl1pPr algn="r">
              <a:defRPr sz="1200"/>
            </a:lvl1pPr>
          </a:lstStyle>
          <a:p>
            <a:endParaRPr lang="en-US" dirty="0"/>
          </a:p>
        </p:txBody>
      </p:sp>
      <p:sp>
        <p:nvSpPr>
          <p:cNvPr id="4" name="Slide Image Placeholder 3"/>
          <p:cNvSpPr>
            <a:spLocks noGrp="1" noRot="1" noChangeAspect="1"/>
          </p:cNvSpPr>
          <p:nvPr>
            <p:ph type="sldImg" idx="2"/>
          </p:nvPr>
        </p:nvSpPr>
        <p:spPr>
          <a:xfrm>
            <a:off x="1104900" y="696913"/>
            <a:ext cx="4648200" cy="3486150"/>
          </a:xfrm>
          <a:prstGeom prst="rect">
            <a:avLst/>
          </a:prstGeom>
          <a:noFill/>
          <a:ln w="12700">
            <a:solidFill>
              <a:prstClr val="black"/>
            </a:solidFill>
          </a:ln>
        </p:spPr>
        <p:txBody>
          <a:bodyPr vert="horz" lIns="93177" tIns="46589" rIns="93177" bIns="46589" rtlCol="0" anchor="ctr"/>
          <a:lstStyle/>
          <a:p>
            <a:endParaRPr lang="en-US" dirty="0"/>
          </a:p>
        </p:txBody>
      </p:sp>
      <p:sp>
        <p:nvSpPr>
          <p:cNvPr id="5" name="Notes Placeholder 4"/>
          <p:cNvSpPr>
            <a:spLocks noGrp="1"/>
          </p:cNvSpPr>
          <p:nvPr>
            <p:ph type="body" sz="quarter" idx="3"/>
          </p:nvPr>
        </p:nvSpPr>
        <p:spPr>
          <a:xfrm>
            <a:off x="685800" y="4415790"/>
            <a:ext cx="5486400" cy="4183380"/>
          </a:xfrm>
          <a:prstGeom prst="rect">
            <a:avLst/>
          </a:prstGeom>
        </p:spPr>
        <p:txBody>
          <a:bodyPr vert="horz" lIns="93177" tIns="46589" rIns="93177" bIns="46589"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829967"/>
            <a:ext cx="2971800" cy="464820"/>
          </a:xfrm>
          <a:prstGeom prst="rect">
            <a:avLst/>
          </a:prstGeom>
        </p:spPr>
        <p:txBody>
          <a:bodyPr vert="horz" lIns="93177" tIns="46589" rIns="93177" bIns="46589"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84613" y="8829967"/>
            <a:ext cx="2971800" cy="464820"/>
          </a:xfrm>
          <a:prstGeom prst="rect">
            <a:avLst/>
          </a:prstGeom>
        </p:spPr>
        <p:txBody>
          <a:bodyPr vert="horz" lIns="93177" tIns="46589" rIns="93177" bIns="46589" rtlCol="0" anchor="b"/>
          <a:lstStyle>
            <a:lvl1pPr algn="r">
              <a:defRPr sz="1200"/>
            </a:lvl1pPr>
          </a:lstStyle>
          <a:p>
            <a:fld id="{AE79AD6B-6E74-4418-B1A1-78759EB96439}" type="slidenum">
              <a:rPr lang="en-US" smtClean="0"/>
              <a:pPr/>
              <a:t>‹#›</a:t>
            </a:fld>
            <a:endParaRPr lang="en-US" dirty="0"/>
          </a:p>
        </p:txBody>
      </p:sp>
    </p:spTree>
    <p:extLst>
      <p:ext uri="{BB962C8B-B14F-4D97-AF65-F5344CB8AC3E}">
        <p14:creationId xmlns:p14="http://schemas.microsoft.com/office/powerpoint/2010/main" val="2580644499"/>
      </p:ext>
    </p:extLst>
  </p:cSld>
  <p:clrMap bg1="lt1" tx1="dk1" bg2="lt2" tx2="dk2" accent1="accent1" accent2="accent2" accent3="accent3" accent4="accent4" accent5="accent5" accent6="accent6" hlink="hlink" folHlink="folHlink"/>
  <p:hf hdr="0" ftr="0"/>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Attention getter:</a:t>
            </a:r>
          </a:p>
          <a:p>
            <a:endParaRPr lang="en-US" dirty="0" smtClean="0"/>
          </a:p>
          <a:p>
            <a:r>
              <a:rPr lang="en-US" dirty="0" smtClean="0"/>
              <a:t>Red/Green Cards to all participants</a:t>
            </a:r>
          </a:p>
          <a:p>
            <a:endParaRPr lang="en-US" dirty="0" smtClean="0"/>
          </a:p>
          <a:p>
            <a:r>
              <a:rPr lang="en-US" dirty="0" smtClean="0"/>
              <a:t>True/False Questions:</a:t>
            </a:r>
          </a:p>
          <a:p>
            <a:pPr marL="228600" indent="-228600">
              <a:buAutoNum type="arabicPeriod"/>
            </a:pPr>
            <a:r>
              <a:rPr lang="en-US" dirty="0" smtClean="0"/>
              <a:t>Conflict is needed?</a:t>
            </a:r>
          </a:p>
          <a:p>
            <a:pPr marL="228600" indent="-228600">
              <a:buAutoNum type="arabicPeriod"/>
            </a:pPr>
            <a:r>
              <a:rPr lang="en-US" dirty="0" smtClean="0"/>
              <a:t>Conflict is always addressed?</a:t>
            </a:r>
          </a:p>
          <a:p>
            <a:pPr marL="228600" indent="-228600">
              <a:buAutoNum type="arabicPeriod"/>
            </a:pPr>
            <a:r>
              <a:rPr lang="en-US" dirty="0" smtClean="0"/>
              <a:t>Someone always wins?</a:t>
            </a:r>
          </a:p>
          <a:p>
            <a:pPr marL="228600" indent="-228600"/>
            <a:endParaRPr lang="en-US" dirty="0" smtClean="0"/>
          </a:p>
          <a:p>
            <a:pPr marL="228600" indent="-228600"/>
            <a:r>
              <a:rPr lang="en-US" dirty="0" smtClean="0"/>
              <a:t>Briefly discuss with group.</a:t>
            </a:r>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1</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This won’t</a:t>
            </a:r>
            <a:r>
              <a:rPr lang="en-US" baseline="0" dirty="0" smtClean="0"/>
              <a:t> be a lecture, will share basic concepts &amp; tools that are evidence based.  You will then participate in group activities to capitalize on the knowledge of everyone in the room.  This will also allow you to practice conflict management.</a:t>
            </a:r>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6</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730" name="Rectangle 7"/>
          <p:cNvSpPr>
            <a:spLocks noGrp="1" noChangeArrowheads="1"/>
          </p:cNvSpPr>
          <p:nvPr>
            <p:ph type="sldNum" sz="quarter" idx="5"/>
          </p:nvPr>
        </p:nvSpPr>
        <p:spPr>
          <a:noFill/>
        </p:spPr>
        <p:txBody>
          <a:bodyPr/>
          <a:lstStyle/>
          <a:p>
            <a:fld id="{85C7B42E-8FD7-4050-97F7-1AEC37270FC6}" type="slidenum">
              <a:rPr lang="en-US" smtClean="0"/>
              <a:pPr/>
              <a:t>7</a:t>
            </a:fld>
            <a:endParaRPr lang="en-US" dirty="0" smtClean="0"/>
          </a:p>
        </p:txBody>
      </p:sp>
      <p:sp>
        <p:nvSpPr>
          <p:cNvPr id="73731" name="Rectangle 2"/>
          <p:cNvSpPr>
            <a:spLocks noGrp="1" noRot="1" noChangeAspect="1" noChangeArrowheads="1" noTextEdit="1"/>
          </p:cNvSpPr>
          <p:nvPr>
            <p:ph type="sldImg"/>
          </p:nvPr>
        </p:nvSpPr>
        <p:spPr>
          <a:ln/>
        </p:spPr>
      </p:sp>
      <p:sp>
        <p:nvSpPr>
          <p:cNvPr id="73732" name="Rectangle 3"/>
          <p:cNvSpPr>
            <a:spLocks noGrp="1" noChangeArrowheads="1"/>
          </p:cNvSpPr>
          <p:nvPr>
            <p:ph type="body" idx="1"/>
          </p:nvPr>
        </p:nvSpPr>
        <p:spPr>
          <a:noFill/>
          <a:ln/>
        </p:spPr>
        <p:txBody>
          <a:bodyPr/>
          <a:lstStyle/>
          <a:p>
            <a:pPr eaLnBrk="1" hangingPunct="1"/>
            <a:r>
              <a:rPr lang="en-US" sz="1800" dirty="0" smtClean="0"/>
              <a:t>WRITE IN SUB POINTS</a:t>
            </a:r>
          </a:p>
          <a:p>
            <a:pPr eaLnBrk="1" hangingPunct="1"/>
            <a:endParaRPr lang="en-US" sz="1800" dirty="0" smtClean="0"/>
          </a:p>
          <a:p>
            <a:pPr eaLnBrk="1" hangingPunct="1"/>
            <a:r>
              <a:rPr lang="en-US" sz="1800" dirty="0" smtClean="0"/>
              <a:t>All leadership theory boils down to these two things</a:t>
            </a:r>
          </a:p>
          <a:p>
            <a:pPr eaLnBrk="1" hangingPunct="1"/>
            <a:endParaRPr lang="en-US" sz="1800" dirty="0" smtClean="0"/>
          </a:p>
          <a:p>
            <a:pPr eaLnBrk="1" hangingPunct="1"/>
            <a:r>
              <a:rPr lang="en-US" sz="1800" dirty="0" smtClean="0"/>
              <a:t>Humility – seek to understand others view points – not the only ones with good ideas</a:t>
            </a:r>
          </a:p>
          <a:p>
            <a:pPr eaLnBrk="1" hangingPunct="1"/>
            <a:r>
              <a:rPr lang="en-US" sz="1800" dirty="0" smtClean="0"/>
              <a:t>Clarity – I always know where I stand</a:t>
            </a:r>
          </a:p>
        </p:txBody>
      </p:sp>
      <p:sp>
        <p:nvSpPr>
          <p:cNvPr id="2" name="Date Placeholder 1"/>
          <p:cNvSpPr>
            <a:spLocks noGrp="1"/>
          </p:cNvSpPr>
          <p:nvPr>
            <p:ph type="dt" idx="10"/>
          </p:nvPr>
        </p:nvSpPr>
        <p:spPr/>
        <p:txBody>
          <a:bodyPr/>
          <a:lstStyle/>
          <a:p>
            <a:endParaRPr lang="en-US" dirty="0"/>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8</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Ask Group</a:t>
            </a:r>
            <a:r>
              <a:rPr lang="en-US" baseline="0" dirty="0" smtClean="0"/>
              <a:t> for suggestions</a:t>
            </a:r>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9</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10</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11</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3 healthy options – All three are healthy options</a:t>
            </a:r>
          </a:p>
          <a:p>
            <a:pPr marL="228600" indent="-228600">
              <a:buAutoNum type="arabicPeriod"/>
            </a:pPr>
            <a:r>
              <a:rPr lang="en-US" dirty="0" smtClean="0"/>
              <a:t>Forgive and let go – and</a:t>
            </a:r>
            <a:r>
              <a:rPr lang="en-US" baseline="0" dirty="0" smtClean="0"/>
              <a:t> don’t let it bother you…you cannot expect anything to change</a:t>
            </a:r>
          </a:p>
          <a:p>
            <a:pPr marL="228600" indent="-228600">
              <a:buAutoNum type="arabicPeriod"/>
            </a:pPr>
            <a:r>
              <a:rPr lang="en-US" baseline="0" dirty="0" smtClean="0"/>
              <a:t>Confront Directly</a:t>
            </a:r>
          </a:p>
          <a:p>
            <a:pPr marL="228600" indent="-228600">
              <a:buAutoNum type="arabicPeriod"/>
            </a:pPr>
            <a:r>
              <a:rPr lang="en-US" baseline="0" dirty="0" smtClean="0"/>
              <a:t>Third party assistance</a:t>
            </a:r>
          </a:p>
          <a:p>
            <a:pPr marL="228600" indent="-228600">
              <a:buAutoNum type="arabicPeriod"/>
            </a:pPr>
            <a:endParaRPr lang="en-US" baseline="0" dirty="0" smtClean="0"/>
          </a:p>
          <a:p>
            <a:pPr marL="228600" indent="-228600">
              <a:buNone/>
            </a:pPr>
            <a:r>
              <a:rPr lang="en-US" baseline="0" dirty="0" smtClean="0"/>
              <a:t>2 unhealthy options</a:t>
            </a:r>
          </a:p>
          <a:p>
            <a:pPr marL="228600" indent="-228600">
              <a:buNone/>
            </a:pPr>
            <a:r>
              <a:rPr lang="en-US" baseline="0" dirty="0" smtClean="0"/>
              <a:t>Group griping – allowed – water cooler conversations</a:t>
            </a:r>
          </a:p>
          <a:p>
            <a:pPr marL="228600" indent="-228600">
              <a:buNone/>
            </a:pPr>
            <a:r>
              <a:rPr lang="en-US" baseline="0" dirty="0" smtClean="0"/>
              <a:t>	wrong person who cannot do anything about it, </a:t>
            </a:r>
          </a:p>
          <a:p>
            <a:pPr marL="228600" indent="-228600">
              <a:buNone/>
            </a:pPr>
            <a:r>
              <a:rPr lang="en-US" baseline="0" dirty="0" smtClean="0"/>
              <a:t>	no resolution</a:t>
            </a:r>
          </a:p>
          <a:p>
            <a:pPr marL="228600" indent="-228600">
              <a:buNone/>
            </a:pPr>
            <a:r>
              <a:rPr lang="en-US" baseline="0" dirty="0" smtClean="0"/>
              <a:t>No communication, not dealing with it, no resolution</a:t>
            </a:r>
          </a:p>
          <a:p>
            <a:pPr marL="228600" indent="-228600">
              <a:buNone/>
            </a:pPr>
            <a:endParaRPr lang="en-US" baseline="0" dirty="0" smtClean="0"/>
          </a:p>
          <a:p>
            <a:pPr marL="228600" indent="-228600">
              <a:buNone/>
            </a:pPr>
            <a:r>
              <a:rPr lang="en-US" baseline="0" dirty="0" smtClean="0"/>
              <a:t>What is the difference between Forgive &amp; let go and No communication?</a:t>
            </a:r>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12</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13</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14</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17</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18</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19</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err="1" smtClean="0"/>
              <a:t>Ke</a:t>
            </a:r>
            <a:endParaRPr lang="en-US" dirty="0" smtClean="0"/>
          </a:p>
          <a:p>
            <a:endParaRPr lang="en-US" dirty="0" smtClean="0"/>
          </a:p>
          <a:p>
            <a:r>
              <a:rPr lang="en-US" dirty="0" smtClean="0"/>
              <a:t>Could</a:t>
            </a:r>
            <a:r>
              <a:rPr lang="en-US" baseline="0" dirty="0" smtClean="0"/>
              <a:t> be step 1 or 4 </a:t>
            </a:r>
          </a:p>
          <a:p>
            <a:r>
              <a:rPr lang="en-US" baseline="0" dirty="0" smtClean="0"/>
              <a:t>Ke</a:t>
            </a:r>
            <a:r>
              <a:rPr lang="en-US" dirty="0" smtClean="0"/>
              <a:t>ep you eye on the critical outcomes and the effect it has on your</a:t>
            </a:r>
            <a:r>
              <a:rPr lang="en-US" baseline="0" dirty="0" smtClean="0"/>
              <a:t> patients</a:t>
            </a:r>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20</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23</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24</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25</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26</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27</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28</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30</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E79AD6B-6E74-4418-B1A1-78759EB96439}" type="slidenum">
              <a:rPr lang="en-US" smtClean="0"/>
              <a:pPr/>
              <a:t>31</a:t>
            </a:fld>
            <a:endParaRPr lang="en-US" dirty="0"/>
          </a:p>
        </p:txBody>
      </p:sp>
      <p:sp>
        <p:nvSpPr>
          <p:cNvPr id="5" name="Date Placeholder 4"/>
          <p:cNvSpPr>
            <a:spLocks noGrp="1"/>
          </p:cNvSpPr>
          <p:nvPr>
            <p:ph type="dt" idx="11"/>
          </p:nvPr>
        </p:nvSpPr>
        <p:spPr/>
        <p:txBody>
          <a:bodyPr/>
          <a:lstStyle/>
          <a:p>
            <a:endParaRPr lang="en-US" dirty="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914401"/>
            <a:ext cx="7772400" cy="3276600"/>
          </a:xfrm>
        </p:spPr>
        <p:txBody>
          <a:bodyPr/>
          <a:lstStyle>
            <a:lvl1pPr>
              <a:lnSpc>
                <a:spcPct val="100000"/>
              </a:lnSpc>
              <a:defRPr sz="6000">
                <a:solidFill>
                  <a:srgbClr val="004990"/>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371600" y="4419600"/>
            <a:ext cx="6400800" cy="1219200"/>
          </a:xfrm>
        </p:spPr>
        <p:txBody>
          <a:bodyPr>
            <a:normAutofit/>
          </a:bodyPr>
          <a:lstStyle>
            <a:lvl1pPr marL="0" indent="0" algn="ctr">
              <a:buNone/>
              <a:defRPr sz="3200">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US" dirty="0"/>
          </a:p>
        </p:txBody>
      </p:sp>
      <p:sp>
        <p:nvSpPr>
          <p:cNvPr id="4" name="Date Placeholder 6"/>
          <p:cNvSpPr>
            <a:spLocks noGrp="1"/>
          </p:cNvSpPr>
          <p:nvPr>
            <p:ph type="dt" sz="half" idx="10"/>
          </p:nvPr>
        </p:nvSpPr>
        <p:spPr/>
        <p:txBody>
          <a:bodyPr/>
          <a:lstStyle>
            <a:lvl1pPr fontAlgn="base">
              <a:spcBef>
                <a:spcPct val="0"/>
              </a:spcBef>
              <a:spcAft>
                <a:spcPct val="0"/>
              </a:spcAft>
              <a:defRPr/>
            </a:lvl1pPr>
          </a:lstStyle>
          <a:p>
            <a:pPr>
              <a:defRPr/>
            </a:pPr>
            <a:fld id="{4BE31DBD-ED27-4065-AF3D-7A26727F84DA}" type="datetime1">
              <a:rPr lang="en-US"/>
              <a:pPr>
                <a:defRPr/>
              </a:pPr>
              <a:t>2/16/2017</a:t>
            </a:fld>
            <a:endParaRPr lang="en-US" dirty="0"/>
          </a:p>
        </p:txBody>
      </p:sp>
      <p:sp>
        <p:nvSpPr>
          <p:cNvPr id="5" name="Slide Number Placeholder 7"/>
          <p:cNvSpPr>
            <a:spLocks noGrp="1"/>
          </p:cNvSpPr>
          <p:nvPr>
            <p:ph type="sldNum" sz="quarter" idx="11"/>
          </p:nvPr>
        </p:nvSpPr>
        <p:spPr/>
        <p:txBody>
          <a:bodyPr/>
          <a:lstStyle>
            <a:lvl1pPr fontAlgn="base">
              <a:spcBef>
                <a:spcPct val="0"/>
              </a:spcBef>
              <a:spcAft>
                <a:spcPct val="0"/>
              </a:spcAft>
              <a:defRPr/>
            </a:lvl1pPr>
          </a:lstStyle>
          <a:p>
            <a:pPr>
              <a:defRPr/>
            </a:pPr>
            <a:fld id="{5902EE28-0E9E-4B9D-9D1B-C2B7BD365FB2}" type="slidenum">
              <a:rPr lang="en-US"/>
              <a:pPr>
                <a:defRPr/>
              </a:pPr>
              <a:t>‹#›</a:t>
            </a:fld>
            <a:endParaRPr lang="en-US" dirty="0"/>
          </a:p>
        </p:txBody>
      </p:sp>
      <p:sp>
        <p:nvSpPr>
          <p:cNvPr id="6" name="Footer Placeholder 8"/>
          <p:cNvSpPr>
            <a:spLocks noGrp="1"/>
          </p:cNvSpPr>
          <p:nvPr>
            <p:ph type="ftr" sz="quarter" idx="12"/>
          </p:nvPr>
        </p:nvSpPr>
        <p:spPr/>
        <p:txBody>
          <a:bodyPr/>
          <a:lstStyle>
            <a:lvl1pPr fontAlgn="base">
              <a:spcBef>
                <a:spcPct val="0"/>
              </a:spcBef>
              <a:spcAft>
                <a:spcPct val="0"/>
              </a:spcAft>
              <a:defRPr/>
            </a:lvl1pPr>
          </a:lstStyle>
          <a:p>
            <a:pPr>
              <a:defRPr/>
            </a:pPr>
            <a:endParaRPr lang="en-US"/>
          </a:p>
        </p:txBody>
      </p:sp>
    </p:spTree>
    <p:extLst>
      <p:ext uri="{BB962C8B-B14F-4D97-AF65-F5344CB8AC3E}">
        <p14:creationId xmlns:p14="http://schemas.microsoft.com/office/powerpoint/2010/main" val="57878257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8229600" cy="990600"/>
          </a:xfrm>
        </p:spPr>
        <p:txBody>
          <a:bodyPr/>
          <a:lstStyle>
            <a:lvl1pPr>
              <a:lnSpc>
                <a:spcPct val="100000"/>
              </a:lnSpc>
              <a:defRPr sz="4000">
                <a:effectLst>
                  <a:outerShdw blurRad="38100" dist="38100" dir="2700000" algn="tl">
                    <a:srgbClr val="000000">
                      <a:alpha val="43137"/>
                    </a:srgbClr>
                  </a:outerShdw>
                </a:effectLst>
                <a:latin typeface="Arial" panose="020B0604020202020204" pitchFamily="34" charset="0"/>
                <a:cs typeface="Arial" panose="020B0604020202020204" pitchFamily="34" charset="0"/>
              </a:defRPr>
            </a:lvl1pPr>
          </a:lstStyle>
          <a:p>
            <a:r>
              <a:rPr lang="en-US" dirty="0" smtClean="0"/>
              <a:t>Click to edit Master title style</a:t>
            </a:r>
            <a:endParaRPr lang="en-US" dirty="0"/>
          </a:p>
        </p:txBody>
      </p:sp>
      <p:sp>
        <p:nvSpPr>
          <p:cNvPr id="3" name="Content Placeholder 2"/>
          <p:cNvSpPr>
            <a:spLocks noGrp="1"/>
          </p:cNvSpPr>
          <p:nvPr>
            <p:ph idx="1"/>
          </p:nvPr>
        </p:nvSpPr>
        <p:spPr>
          <a:xfrm>
            <a:off x="457200" y="1447800"/>
            <a:ext cx="8229600" cy="4648200"/>
          </a:xfrm>
        </p:spPr>
        <p:txBody>
          <a:bodyPr/>
          <a:lstStyle>
            <a:lvl1pPr>
              <a:spcBef>
                <a:spcPts val="600"/>
              </a:spcBef>
              <a:spcAft>
                <a:spcPts val="0"/>
              </a:spcAft>
              <a:buSzPct val="110000"/>
              <a:defRPr>
                <a:latin typeface="Arial" panose="020B0604020202020204" pitchFamily="34" charset="0"/>
                <a:cs typeface="Arial" panose="020B0604020202020204" pitchFamily="34" charset="0"/>
              </a:defRPr>
            </a:lvl1pPr>
            <a:lvl2pPr marL="693738" indent="-285750">
              <a:spcBef>
                <a:spcPts val="600"/>
              </a:spcBef>
              <a:spcAft>
                <a:spcPts val="0"/>
              </a:spcAft>
              <a:defRPr sz="2600">
                <a:latin typeface="Arial" panose="020B0604020202020204" pitchFamily="34" charset="0"/>
                <a:cs typeface="Arial" panose="020B0604020202020204" pitchFamily="34" charset="0"/>
              </a:defRPr>
            </a:lvl2pPr>
            <a:lvl3pPr marL="969963" indent="-228600">
              <a:spcBef>
                <a:spcPts val="600"/>
              </a:spcBef>
              <a:spcAft>
                <a:spcPts val="0"/>
              </a:spcAft>
              <a:buClr>
                <a:srgbClr val="EC8C23"/>
              </a:buClr>
              <a:buSzPct val="120000"/>
              <a:defRPr sz="2400">
                <a:latin typeface="Arial" panose="020B0604020202020204" pitchFamily="34" charset="0"/>
                <a:cs typeface="Arial" panose="020B0604020202020204" pitchFamily="34" charset="0"/>
              </a:defRPr>
            </a:lvl3pPr>
            <a:lvl4pPr>
              <a:spcBef>
                <a:spcPts val="600"/>
              </a:spcBef>
              <a:spcAft>
                <a:spcPts val="0"/>
              </a:spcAft>
              <a:defRPr>
                <a:latin typeface="Arial" panose="020B0604020202020204" pitchFamily="34" charset="0"/>
                <a:cs typeface="Arial" panose="020B0604020202020204" pitchFamily="34" charset="0"/>
              </a:defRPr>
            </a:lvl4pPr>
            <a:lvl5pPr>
              <a:spcBef>
                <a:spcPts val="600"/>
              </a:spcBef>
              <a:spcAft>
                <a:spcPts val="0"/>
              </a:spcAft>
              <a:defRPr>
                <a:latin typeface="Arial" panose="020B0604020202020204" pitchFamily="34" charset="0"/>
                <a:cs typeface="Arial" panose="020B0604020202020204" pitchFamily="34" charset="0"/>
              </a:defRPr>
            </a:lvl5pPr>
            <a:lvl6pPr>
              <a:defRPr/>
            </a:lvl6pPr>
            <a:lvl7pPr>
              <a:defRPr/>
            </a:lvl7pPr>
            <a:lvl8pPr>
              <a:defRPr/>
            </a:lvl8pPr>
            <a:lvl9pPr>
              <a:buFont typeface="Arial" pitchFamily="34" charset="0"/>
              <a:buChar char="•"/>
              <a:defRPr/>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vl1pPr>
          </a:lstStyle>
          <a:p>
            <a:pPr>
              <a:defRPr/>
            </a:pPr>
            <a:fld id="{7F5D463E-5307-4B42-A83C-C9ACFBBA4B24}" type="datetime1">
              <a:rPr lang="en-US"/>
              <a:pPr>
                <a:defRPr/>
              </a:pPr>
              <a:t>2/16/2017</a:t>
            </a:fld>
            <a:endParaRPr lang="en-US" dirty="0"/>
          </a:p>
        </p:txBody>
      </p:sp>
      <p:sp>
        <p:nvSpPr>
          <p:cNvPr id="5" name="Footer Placeholder 4"/>
          <p:cNvSpPr>
            <a:spLocks noGrp="1"/>
          </p:cNvSpPr>
          <p:nvPr>
            <p:ph type="ftr" sz="quarter" idx="11"/>
          </p:nvPr>
        </p:nvSpPr>
        <p:spPr/>
        <p:txBody>
          <a:bodyPr/>
          <a:lstStyle>
            <a:lvl1pPr fontAlgn="base">
              <a:spcBef>
                <a:spcPct val="0"/>
              </a:spcBef>
              <a:spcAft>
                <a:spcPct val="0"/>
              </a:spcAft>
              <a:defRPr/>
            </a:lvl1pPr>
          </a:lstStyle>
          <a:p>
            <a:pPr>
              <a:defRPr/>
            </a:pPr>
            <a:endParaRPr lang="en-US"/>
          </a:p>
        </p:txBody>
      </p:sp>
      <p:sp>
        <p:nvSpPr>
          <p:cNvPr id="6" name="Slide Number Placeholder 5"/>
          <p:cNvSpPr>
            <a:spLocks noGrp="1"/>
          </p:cNvSpPr>
          <p:nvPr>
            <p:ph type="sldNum" sz="quarter" idx="12"/>
          </p:nvPr>
        </p:nvSpPr>
        <p:spPr>
          <a:xfrm>
            <a:off x="8670926" y="6540502"/>
            <a:ext cx="561975" cy="365125"/>
          </a:xfrm>
        </p:spPr>
        <p:txBody>
          <a:bodyPr/>
          <a:lstStyle>
            <a:lvl1pPr fontAlgn="base">
              <a:spcBef>
                <a:spcPct val="0"/>
              </a:spcBef>
              <a:spcAft>
                <a:spcPct val="0"/>
              </a:spcAft>
              <a:defRPr sz="1600">
                <a:solidFill>
                  <a:srgbClr val="004990"/>
                </a:solidFill>
                <a:latin typeface="Arial" panose="020B0604020202020204" pitchFamily="34" charset="0"/>
                <a:cs typeface="Arial" panose="020B0604020202020204" pitchFamily="34" charset="0"/>
              </a:defRPr>
            </a:lvl1pPr>
          </a:lstStyle>
          <a:p>
            <a:pPr>
              <a:defRPr/>
            </a:pPr>
            <a:fld id="{8AAB96F1-8BC9-4350-BF01-73B71DB8D73D}" type="slidenum">
              <a:rPr lang="en-US"/>
              <a:pPr>
                <a:defRPr/>
              </a:pPr>
              <a:t>‹#›</a:t>
            </a:fld>
            <a:endParaRPr lang="en-US" dirty="0"/>
          </a:p>
        </p:txBody>
      </p:sp>
    </p:spTree>
    <p:extLst>
      <p:ext uri="{BB962C8B-B14F-4D97-AF65-F5344CB8AC3E}">
        <p14:creationId xmlns:p14="http://schemas.microsoft.com/office/powerpoint/2010/main" val="3533506529"/>
      </p:ext>
    </p:extLst>
  </p:cSld>
  <p:clrMapOvr>
    <a:masterClrMapping/>
  </p:clrMapOvr>
  <p:hf hdr="0" ftr="0" dt="0"/>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4" name="Content Placeholder 3"/>
          <p:cNvSpPr>
            <a:spLocks noGrp="1"/>
          </p:cNvSpPr>
          <p:nvPr>
            <p:ph sz="half" idx="2"/>
          </p:nvPr>
        </p:nvSpPr>
        <p:spPr>
          <a:xfrm>
            <a:off x="4648200" y="1600202"/>
            <a:ext cx="4038600" cy="4525963"/>
          </a:xfrm>
        </p:spPr>
        <p:txBody>
          <a:bodyPr/>
          <a:lstStyle>
            <a:lvl1pPr>
              <a:defRPr sz="2400"/>
            </a:lvl1pPr>
            <a:lvl2pPr>
              <a:defRPr sz="16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smtClean="0"/>
          </a:p>
        </p:txBody>
      </p:sp>
      <p:sp>
        <p:nvSpPr>
          <p:cNvPr id="9" name="Content Placeholder 8"/>
          <p:cNvSpPr>
            <a:spLocks noGrp="1"/>
          </p:cNvSpPr>
          <p:nvPr>
            <p:ph sz="quarter" idx="13"/>
          </p:nvPr>
        </p:nvSpPr>
        <p:spPr>
          <a:xfrm>
            <a:off x="365760" y="1600200"/>
            <a:ext cx="4041648" cy="452628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4"/>
          </p:nvPr>
        </p:nvSpPr>
        <p:spPr/>
        <p:txBody>
          <a:bodyPr/>
          <a:lstStyle>
            <a:lvl1pPr fontAlgn="base">
              <a:spcBef>
                <a:spcPct val="0"/>
              </a:spcBef>
              <a:spcAft>
                <a:spcPct val="0"/>
              </a:spcAft>
              <a:defRPr/>
            </a:lvl1pPr>
          </a:lstStyle>
          <a:p>
            <a:pPr>
              <a:defRPr/>
            </a:pPr>
            <a:fld id="{3BA20A5D-B6B4-4563-AA5C-5F5FECB66638}" type="datetime1">
              <a:rPr lang="en-US"/>
              <a:pPr>
                <a:defRPr/>
              </a:pPr>
              <a:t>2/16/2017</a:t>
            </a:fld>
            <a:endParaRPr lang="en-US" dirty="0"/>
          </a:p>
        </p:txBody>
      </p:sp>
      <p:sp>
        <p:nvSpPr>
          <p:cNvPr id="6" name="Footer Placeholder 5"/>
          <p:cNvSpPr>
            <a:spLocks noGrp="1"/>
          </p:cNvSpPr>
          <p:nvPr>
            <p:ph type="ftr" sz="quarter" idx="15"/>
          </p:nvPr>
        </p:nvSpPr>
        <p:spPr/>
        <p:txBody>
          <a:bodyPr/>
          <a:lstStyle>
            <a:lvl1pPr fontAlgn="base">
              <a:spcBef>
                <a:spcPct val="0"/>
              </a:spcBef>
              <a:spcAft>
                <a:spcPct val="0"/>
              </a:spcAft>
              <a:defRPr/>
            </a:lvl1pPr>
          </a:lstStyle>
          <a:p>
            <a:pPr>
              <a:defRPr/>
            </a:pPr>
            <a:endParaRPr lang="en-US"/>
          </a:p>
        </p:txBody>
      </p:sp>
      <p:sp>
        <p:nvSpPr>
          <p:cNvPr id="7" name="Slide Number Placeholder 6"/>
          <p:cNvSpPr>
            <a:spLocks noGrp="1"/>
          </p:cNvSpPr>
          <p:nvPr>
            <p:ph type="sldNum" sz="quarter" idx="16"/>
          </p:nvPr>
        </p:nvSpPr>
        <p:spPr/>
        <p:txBody>
          <a:bodyPr/>
          <a:lstStyle>
            <a:lvl1pPr fontAlgn="base">
              <a:spcBef>
                <a:spcPct val="0"/>
              </a:spcBef>
              <a:spcAft>
                <a:spcPct val="0"/>
              </a:spcAft>
              <a:defRPr/>
            </a:lvl1pPr>
          </a:lstStyle>
          <a:p>
            <a:pPr>
              <a:defRPr/>
            </a:pPr>
            <a:fld id="{03FFE9D7-A405-4639-B41D-7750918AECFE}" type="slidenum">
              <a:rPr lang="en-US"/>
              <a:pPr>
                <a:defRPr/>
              </a:pPr>
              <a:t>‹#›</a:t>
            </a:fld>
            <a:endParaRPr lang="en-US" dirty="0"/>
          </a:p>
        </p:txBody>
      </p:sp>
    </p:spTree>
    <p:extLst>
      <p:ext uri="{BB962C8B-B14F-4D97-AF65-F5344CB8AC3E}">
        <p14:creationId xmlns:p14="http://schemas.microsoft.com/office/powerpoint/2010/main" val="421214993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600200"/>
            <a:ext cx="4040188" cy="609600"/>
          </a:xfrm>
        </p:spPr>
        <p:txBody>
          <a:bodyPr anchor="b">
            <a:noAutofit/>
          </a:bodyPr>
          <a:lstStyle>
            <a:lvl1pPr marL="0" indent="0" algn="ctr">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5" name="Text Placeholder 4"/>
          <p:cNvSpPr>
            <a:spLocks noGrp="1"/>
          </p:cNvSpPr>
          <p:nvPr>
            <p:ph type="body" sz="quarter" idx="3"/>
          </p:nvPr>
        </p:nvSpPr>
        <p:spPr>
          <a:xfrm>
            <a:off x="4648201" y="1600200"/>
            <a:ext cx="4041775" cy="609600"/>
          </a:xfrm>
        </p:spPr>
        <p:txBody>
          <a:bodyPr anchor="b">
            <a:noAutofit/>
          </a:bodyPr>
          <a:lstStyle>
            <a:lvl1pPr marL="0" indent="0" algn="ctr">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11" name="Content Placeholder 10"/>
          <p:cNvSpPr>
            <a:spLocks noGrp="1"/>
          </p:cNvSpPr>
          <p:nvPr>
            <p:ph sz="quarter" idx="13"/>
          </p:nvPr>
        </p:nvSpPr>
        <p:spPr>
          <a:xfrm>
            <a:off x="457200" y="2212848"/>
            <a:ext cx="4041648" cy="391363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13" name="Content Placeholder 12"/>
          <p:cNvSpPr>
            <a:spLocks noGrp="1"/>
          </p:cNvSpPr>
          <p:nvPr>
            <p:ph sz="quarter" idx="14"/>
          </p:nvPr>
        </p:nvSpPr>
        <p:spPr>
          <a:xfrm>
            <a:off x="4672584" y="2212850"/>
            <a:ext cx="4041648" cy="3913187"/>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5"/>
          </p:nvPr>
        </p:nvSpPr>
        <p:spPr/>
        <p:txBody>
          <a:bodyPr/>
          <a:lstStyle>
            <a:lvl1pPr fontAlgn="base">
              <a:spcBef>
                <a:spcPct val="0"/>
              </a:spcBef>
              <a:spcAft>
                <a:spcPct val="0"/>
              </a:spcAft>
              <a:defRPr/>
            </a:lvl1pPr>
          </a:lstStyle>
          <a:p>
            <a:pPr>
              <a:defRPr/>
            </a:pPr>
            <a:fld id="{835BF657-973F-41F0-B496-2152A62171A6}" type="datetime1">
              <a:rPr lang="en-US"/>
              <a:pPr>
                <a:defRPr/>
              </a:pPr>
              <a:t>2/16/2017</a:t>
            </a:fld>
            <a:endParaRPr lang="en-US" dirty="0"/>
          </a:p>
        </p:txBody>
      </p:sp>
      <p:sp>
        <p:nvSpPr>
          <p:cNvPr id="8" name="Footer Placeholder 7"/>
          <p:cNvSpPr>
            <a:spLocks noGrp="1"/>
          </p:cNvSpPr>
          <p:nvPr>
            <p:ph type="ftr" sz="quarter" idx="16"/>
          </p:nvPr>
        </p:nvSpPr>
        <p:spPr/>
        <p:txBody>
          <a:bodyPr/>
          <a:lstStyle>
            <a:lvl1pPr fontAlgn="base">
              <a:spcBef>
                <a:spcPct val="0"/>
              </a:spcBef>
              <a:spcAft>
                <a:spcPct val="0"/>
              </a:spcAft>
              <a:defRPr/>
            </a:lvl1pPr>
          </a:lstStyle>
          <a:p>
            <a:pPr>
              <a:defRPr/>
            </a:pPr>
            <a:endParaRPr lang="en-US"/>
          </a:p>
        </p:txBody>
      </p:sp>
      <p:sp>
        <p:nvSpPr>
          <p:cNvPr id="9" name="Slide Number Placeholder 8"/>
          <p:cNvSpPr>
            <a:spLocks noGrp="1"/>
          </p:cNvSpPr>
          <p:nvPr>
            <p:ph type="sldNum" sz="quarter" idx="17"/>
          </p:nvPr>
        </p:nvSpPr>
        <p:spPr/>
        <p:txBody>
          <a:bodyPr/>
          <a:lstStyle>
            <a:lvl1pPr fontAlgn="base">
              <a:spcBef>
                <a:spcPct val="0"/>
              </a:spcBef>
              <a:spcAft>
                <a:spcPct val="0"/>
              </a:spcAft>
              <a:defRPr/>
            </a:lvl1pPr>
          </a:lstStyle>
          <a:p>
            <a:pPr>
              <a:defRPr/>
            </a:pPr>
            <a:fld id="{F2C12A27-8045-4F52-9051-BCA1876AADD0}" type="slidenum">
              <a:rPr lang="en-US"/>
              <a:pPr>
                <a:defRPr/>
              </a:pPr>
              <a:t>‹#›</a:t>
            </a:fld>
            <a:endParaRPr lang="en-US" dirty="0"/>
          </a:p>
        </p:txBody>
      </p:sp>
    </p:spTree>
    <p:extLst>
      <p:ext uri="{BB962C8B-B14F-4D97-AF65-F5344CB8AC3E}">
        <p14:creationId xmlns:p14="http://schemas.microsoft.com/office/powerpoint/2010/main" val="345572071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Click to edit Master title style</a:t>
            </a:r>
            <a:endParaRPr lang="en-US" dirty="0"/>
          </a:p>
        </p:txBody>
      </p:sp>
      <p:sp>
        <p:nvSpPr>
          <p:cNvPr id="3" name="Date Placeholder 2"/>
          <p:cNvSpPr>
            <a:spLocks noGrp="1"/>
          </p:cNvSpPr>
          <p:nvPr>
            <p:ph type="dt" sz="half" idx="10"/>
          </p:nvPr>
        </p:nvSpPr>
        <p:spPr/>
        <p:txBody>
          <a:bodyPr/>
          <a:lstStyle>
            <a:lvl1pPr fontAlgn="base">
              <a:spcBef>
                <a:spcPct val="0"/>
              </a:spcBef>
              <a:spcAft>
                <a:spcPct val="0"/>
              </a:spcAft>
              <a:defRPr/>
            </a:lvl1pPr>
          </a:lstStyle>
          <a:p>
            <a:pPr>
              <a:defRPr/>
            </a:pPr>
            <a:fld id="{706D36D5-3353-4CF1-A952-DB09CD885F7D}" type="datetime1">
              <a:rPr lang="en-US"/>
              <a:pPr>
                <a:defRPr/>
              </a:pPr>
              <a:t>2/16/2017</a:t>
            </a:fld>
            <a:endParaRPr lang="en-US" dirty="0"/>
          </a:p>
        </p:txBody>
      </p:sp>
      <p:sp>
        <p:nvSpPr>
          <p:cNvPr id="4" name="Footer Placeholder 3"/>
          <p:cNvSpPr>
            <a:spLocks noGrp="1"/>
          </p:cNvSpPr>
          <p:nvPr>
            <p:ph type="ftr" sz="quarter" idx="11"/>
          </p:nvPr>
        </p:nvSpPr>
        <p:spPr/>
        <p:txBody>
          <a:bodyPr/>
          <a:lstStyle>
            <a:lvl1pPr fontAlgn="base">
              <a:spcBef>
                <a:spcPct val="0"/>
              </a:spcBef>
              <a:spcAft>
                <a:spcPct val="0"/>
              </a:spcAft>
              <a:defRPr/>
            </a:lvl1pPr>
          </a:lstStyle>
          <a:p>
            <a:pPr>
              <a:defRPr/>
            </a:pPr>
            <a:endParaRPr lang="en-US"/>
          </a:p>
        </p:txBody>
      </p:sp>
      <p:sp>
        <p:nvSpPr>
          <p:cNvPr id="5" name="Slide Number Placeholder 4"/>
          <p:cNvSpPr>
            <a:spLocks noGrp="1"/>
          </p:cNvSpPr>
          <p:nvPr>
            <p:ph type="sldNum" sz="quarter" idx="12"/>
          </p:nvPr>
        </p:nvSpPr>
        <p:spPr/>
        <p:txBody>
          <a:bodyPr/>
          <a:lstStyle>
            <a:lvl1pPr fontAlgn="base">
              <a:spcBef>
                <a:spcPct val="0"/>
              </a:spcBef>
              <a:spcAft>
                <a:spcPct val="0"/>
              </a:spcAft>
              <a:defRPr/>
            </a:lvl1pPr>
          </a:lstStyle>
          <a:p>
            <a:pPr>
              <a:defRPr/>
            </a:pPr>
            <a:fld id="{472CB68F-1285-4A6F-9667-1101E5FCA1A3}" type="slidenum">
              <a:rPr lang="en-US"/>
              <a:pPr>
                <a:defRPr/>
              </a:pPr>
              <a:t>‹#›</a:t>
            </a:fld>
            <a:endParaRPr lang="en-US" dirty="0"/>
          </a:p>
        </p:txBody>
      </p:sp>
    </p:spTree>
    <p:extLst>
      <p:ext uri="{BB962C8B-B14F-4D97-AF65-F5344CB8AC3E}">
        <p14:creationId xmlns:p14="http://schemas.microsoft.com/office/powerpoint/2010/main" val="256732626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fontAlgn="base">
              <a:spcBef>
                <a:spcPct val="0"/>
              </a:spcBef>
              <a:spcAft>
                <a:spcPct val="0"/>
              </a:spcAft>
              <a:defRPr/>
            </a:lvl1pPr>
          </a:lstStyle>
          <a:p>
            <a:pPr>
              <a:defRPr/>
            </a:pPr>
            <a:fld id="{6A655136-A826-4FE0-89A7-A1E99AA41139}" type="datetime1">
              <a:rPr lang="en-US"/>
              <a:pPr>
                <a:defRPr/>
              </a:pPr>
              <a:t>2/16/2017</a:t>
            </a:fld>
            <a:endParaRPr lang="en-US" dirty="0"/>
          </a:p>
        </p:txBody>
      </p:sp>
      <p:sp>
        <p:nvSpPr>
          <p:cNvPr id="3" name="Footer Placeholder 2"/>
          <p:cNvSpPr>
            <a:spLocks noGrp="1"/>
          </p:cNvSpPr>
          <p:nvPr>
            <p:ph type="ftr" sz="quarter" idx="11"/>
          </p:nvPr>
        </p:nvSpPr>
        <p:spPr/>
        <p:txBody>
          <a:bodyPr/>
          <a:lstStyle>
            <a:lvl1pPr fontAlgn="base">
              <a:spcBef>
                <a:spcPct val="0"/>
              </a:spcBef>
              <a:spcAft>
                <a:spcPct val="0"/>
              </a:spcAft>
              <a:defRPr/>
            </a:lvl1pPr>
          </a:lstStyle>
          <a:p>
            <a:pPr>
              <a:defRPr/>
            </a:pPr>
            <a:endParaRPr lang="en-US"/>
          </a:p>
        </p:txBody>
      </p:sp>
      <p:sp>
        <p:nvSpPr>
          <p:cNvPr id="4" name="Slide Number Placeholder 3"/>
          <p:cNvSpPr>
            <a:spLocks noGrp="1"/>
          </p:cNvSpPr>
          <p:nvPr>
            <p:ph type="sldNum" sz="quarter" idx="12"/>
          </p:nvPr>
        </p:nvSpPr>
        <p:spPr/>
        <p:txBody>
          <a:bodyPr/>
          <a:lstStyle>
            <a:lvl1pPr fontAlgn="base">
              <a:spcBef>
                <a:spcPct val="0"/>
              </a:spcBef>
              <a:spcAft>
                <a:spcPct val="0"/>
              </a:spcAft>
              <a:defRPr/>
            </a:lvl1pPr>
          </a:lstStyle>
          <a:p>
            <a:pPr>
              <a:defRPr/>
            </a:pPr>
            <a:fld id="{76A2938C-3BFA-43B3-A8AB-33795527FA4B}" type="slidenum">
              <a:rPr lang="en-US"/>
              <a:pPr>
                <a:defRPr/>
              </a:pPr>
              <a:t>‹#›</a:t>
            </a:fld>
            <a:endParaRPr lang="en-US" dirty="0"/>
          </a:p>
        </p:txBody>
      </p:sp>
    </p:spTree>
    <p:extLst>
      <p:ext uri="{BB962C8B-B14F-4D97-AF65-F5344CB8AC3E}">
        <p14:creationId xmlns:p14="http://schemas.microsoft.com/office/powerpoint/2010/main" val="407102204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5907088" y="266700"/>
            <a:ext cx="3008313" cy="2095500"/>
          </a:xfrm>
        </p:spPr>
        <p:txBody>
          <a:bodyPr/>
          <a:lstStyle>
            <a:lvl1pPr algn="ctr">
              <a:lnSpc>
                <a:spcPct val="100000"/>
              </a:lnSpc>
              <a:defRPr sz="2800" b="0">
                <a:effectLst>
                  <a:outerShdw blurRad="50800" dist="25400" dir="5400000" algn="t" rotWithShape="0">
                    <a:prstClr val="black">
                      <a:alpha val="25000"/>
                    </a:prstClr>
                  </a:outerShdw>
                </a:effectLst>
              </a:defRPr>
            </a:lvl1pPr>
          </a:lstStyle>
          <a:p>
            <a:r>
              <a:rPr lang="en-US" smtClean="0"/>
              <a:t>Click to edit Master title style</a:t>
            </a:r>
            <a:endParaRPr lang="en-US" dirty="0"/>
          </a:p>
        </p:txBody>
      </p:sp>
      <p:sp>
        <p:nvSpPr>
          <p:cNvPr id="3" name="Content Placeholder 2"/>
          <p:cNvSpPr>
            <a:spLocks noGrp="1"/>
          </p:cNvSpPr>
          <p:nvPr>
            <p:ph idx="1"/>
          </p:nvPr>
        </p:nvSpPr>
        <p:spPr>
          <a:xfrm>
            <a:off x="719138" y="273052"/>
            <a:ext cx="4995863"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5907088" y="2438402"/>
            <a:ext cx="3008313" cy="3687763"/>
          </a:xfrm>
        </p:spPr>
        <p:txBody>
          <a:bodyPr>
            <a:normAutofit/>
          </a:bodyPr>
          <a:lstStyle>
            <a:lvl1pPr marL="0" indent="0" algn="ctr">
              <a:lnSpc>
                <a:spcPct val="125000"/>
              </a:lnSpc>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fontAlgn="base">
              <a:spcBef>
                <a:spcPct val="0"/>
              </a:spcBef>
              <a:spcAft>
                <a:spcPct val="0"/>
              </a:spcAft>
              <a:defRPr/>
            </a:lvl1pPr>
          </a:lstStyle>
          <a:p>
            <a:pPr>
              <a:defRPr/>
            </a:pPr>
            <a:fld id="{FFA4BEB0-C3F0-4F52-9BF4-F9DA7D039CD9}" type="datetime1">
              <a:rPr lang="en-US"/>
              <a:pPr>
                <a:defRPr/>
              </a:pPr>
              <a:t>2/16/2017</a:t>
            </a:fld>
            <a:endParaRPr lang="en-US" dirty="0"/>
          </a:p>
        </p:txBody>
      </p:sp>
      <p:sp>
        <p:nvSpPr>
          <p:cNvPr id="6" name="Footer Placeholder 5"/>
          <p:cNvSpPr>
            <a:spLocks noGrp="1"/>
          </p:cNvSpPr>
          <p:nvPr>
            <p:ph type="ftr" sz="quarter" idx="11"/>
          </p:nvPr>
        </p:nvSpPr>
        <p:spPr/>
        <p:txBody>
          <a:bodyPr/>
          <a:lstStyle>
            <a:lvl1pPr fontAlgn="base">
              <a:spcBef>
                <a:spcPct val="0"/>
              </a:spcBef>
              <a:spcAft>
                <a:spcPct val="0"/>
              </a:spcAft>
              <a:defRPr/>
            </a:lvl1pPr>
          </a:lstStyle>
          <a:p>
            <a:pPr>
              <a:defRPr/>
            </a:pPr>
            <a:endParaRPr lang="en-US"/>
          </a:p>
        </p:txBody>
      </p:sp>
      <p:sp>
        <p:nvSpPr>
          <p:cNvPr id="7" name="Slide Number Placeholder 6"/>
          <p:cNvSpPr>
            <a:spLocks noGrp="1"/>
          </p:cNvSpPr>
          <p:nvPr>
            <p:ph type="sldNum" sz="quarter" idx="12"/>
          </p:nvPr>
        </p:nvSpPr>
        <p:spPr/>
        <p:txBody>
          <a:bodyPr/>
          <a:lstStyle>
            <a:lvl1pPr fontAlgn="base">
              <a:spcBef>
                <a:spcPct val="0"/>
              </a:spcBef>
              <a:spcAft>
                <a:spcPct val="0"/>
              </a:spcAft>
              <a:defRPr/>
            </a:lvl1pPr>
          </a:lstStyle>
          <a:p>
            <a:pPr>
              <a:defRPr/>
            </a:pPr>
            <a:fld id="{5EE7EC84-11BB-4150-9C3B-49B029777817}" type="slidenum">
              <a:rPr lang="en-US"/>
              <a:pPr>
                <a:defRPr/>
              </a:pPr>
              <a:t>‹#›</a:t>
            </a:fld>
            <a:endParaRPr lang="en-US" dirty="0"/>
          </a:p>
        </p:txBody>
      </p:sp>
    </p:spTree>
    <p:extLst>
      <p:ext uri="{BB962C8B-B14F-4D97-AF65-F5344CB8AC3E}">
        <p14:creationId xmlns:p14="http://schemas.microsoft.com/office/powerpoint/2010/main" val="66453714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679577" y="228600"/>
            <a:ext cx="5711824" cy="895350"/>
          </a:xfrm>
        </p:spPr>
        <p:txBody>
          <a:bodyPr/>
          <a:lstStyle>
            <a:lvl1pPr algn="ctr">
              <a:lnSpc>
                <a:spcPct val="100000"/>
              </a:lnSpc>
              <a:defRPr sz="2800" b="0"/>
            </a:lvl1pPr>
          </a:lstStyle>
          <a:p>
            <a:r>
              <a:rPr lang="en-US" smtClean="0"/>
              <a:t>Click to edit Master title style</a:t>
            </a:r>
            <a:endParaRPr lang="en-US" dirty="0"/>
          </a:p>
        </p:txBody>
      </p:sp>
      <p:sp>
        <p:nvSpPr>
          <p:cNvPr id="3" name="Picture Placeholder 2"/>
          <p:cNvSpPr>
            <a:spLocks noGrp="1"/>
          </p:cNvSpPr>
          <p:nvPr>
            <p:ph type="pic" idx="1"/>
          </p:nvPr>
        </p:nvSpPr>
        <p:spPr>
          <a:xfrm>
            <a:off x="1508127" y="1143000"/>
            <a:ext cx="6054724" cy="4541044"/>
          </a:xfrm>
          <a:ln w="76200">
            <a:solidFill>
              <a:schemeClr val="bg1"/>
            </a:solidFill>
          </a:ln>
          <a:effectLst>
            <a:outerShdw blurRad="88900" dist="50800" dir="5400000" algn="ctr" rotWithShape="0">
              <a:srgbClr val="000000">
                <a:alpha val="25000"/>
              </a:srgbClr>
            </a:outerShdw>
          </a:effectLst>
        </p:spPr>
        <p:txBody>
          <a:bodyPr rtlCol="0">
            <a:normAutofit/>
          </a:bodyPr>
          <a:lstStyle>
            <a:lvl1pPr marL="0" indent="0" algn="ctr">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dirty="0" smtClean="0"/>
              <a:t>Click icon to add picture</a:t>
            </a:r>
            <a:endParaRPr lang="en-US" noProof="0" dirty="0"/>
          </a:p>
        </p:txBody>
      </p:sp>
      <p:sp>
        <p:nvSpPr>
          <p:cNvPr id="4" name="Text Placeholder 3"/>
          <p:cNvSpPr>
            <a:spLocks noGrp="1"/>
          </p:cNvSpPr>
          <p:nvPr>
            <p:ph type="body" sz="half" idx="2"/>
          </p:nvPr>
        </p:nvSpPr>
        <p:spPr>
          <a:xfrm>
            <a:off x="1679577" y="5810250"/>
            <a:ext cx="5711824" cy="533400"/>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fontAlgn="base">
              <a:spcBef>
                <a:spcPct val="0"/>
              </a:spcBef>
              <a:spcAft>
                <a:spcPct val="0"/>
              </a:spcAft>
              <a:defRPr/>
            </a:lvl1pPr>
          </a:lstStyle>
          <a:p>
            <a:pPr>
              <a:defRPr/>
            </a:pPr>
            <a:fld id="{ADA47347-8DBC-4ECB-888F-57432DD0C87C}" type="datetime1">
              <a:rPr lang="en-US"/>
              <a:pPr>
                <a:defRPr/>
              </a:pPr>
              <a:t>2/16/2017</a:t>
            </a:fld>
            <a:endParaRPr lang="en-US" dirty="0"/>
          </a:p>
        </p:txBody>
      </p:sp>
      <p:sp>
        <p:nvSpPr>
          <p:cNvPr id="6" name="Footer Placeholder 5"/>
          <p:cNvSpPr>
            <a:spLocks noGrp="1"/>
          </p:cNvSpPr>
          <p:nvPr>
            <p:ph type="ftr" sz="quarter" idx="11"/>
          </p:nvPr>
        </p:nvSpPr>
        <p:spPr/>
        <p:txBody>
          <a:bodyPr/>
          <a:lstStyle>
            <a:lvl1pPr fontAlgn="base">
              <a:spcBef>
                <a:spcPct val="0"/>
              </a:spcBef>
              <a:spcAft>
                <a:spcPct val="0"/>
              </a:spcAft>
              <a:defRPr/>
            </a:lvl1pPr>
          </a:lstStyle>
          <a:p>
            <a:pPr>
              <a:defRPr/>
            </a:pPr>
            <a:endParaRPr lang="en-US"/>
          </a:p>
        </p:txBody>
      </p:sp>
      <p:sp>
        <p:nvSpPr>
          <p:cNvPr id="7" name="Slide Number Placeholder 6"/>
          <p:cNvSpPr>
            <a:spLocks noGrp="1"/>
          </p:cNvSpPr>
          <p:nvPr>
            <p:ph type="sldNum" sz="quarter" idx="12"/>
          </p:nvPr>
        </p:nvSpPr>
        <p:spPr/>
        <p:txBody>
          <a:bodyPr/>
          <a:lstStyle>
            <a:lvl1pPr fontAlgn="base">
              <a:spcBef>
                <a:spcPct val="0"/>
              </a:spcBef>
              <a:spcAft>
                <a:spcPct val="0"/>
              </a:spcAft>
              <a:defRPr/>
            </a:lvl1pPr>
          </a:lstStyle>
          <a:p>
            <a:pPr>
              <a:defRPr/>
            </a:pPr>
            <a:fld id="{7A4C841A-3103-49CE-B0F8-94E604282A78}" type="slidenum">
              <a:rPr lang="en-US"/>
              <a:pPr>
                <a:defRPr/>
              </a:pPr>
              <a:t>‹#›</a:t>
            </a:fld>
            <a:endParaRPr lang="en-US" dirty="0"/>
          </a:p>
        </p:txBody>
      </p:sp>
    </p:spTree>
    <p:extLst>
      <p:ext uri="{BB962C8B-B14F-4D97-AF65-F5344CB8AC3E}">
        <p14:creationId xmlns:p14="http://schemas.microsoft.com/office/powerpoint/2010/main" val="193609489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fontAlgn="base">
              <a:spcBef>
                <a:spcPct val="0"/>
              </a:spcBef>
              <a:spcAft>
                <a:spcPct val="0"/>
              </a:spcAft>
              <a:defRPr/>
            </a:lvl1pPr>
          </a:lstStyle>
          <a:p>
            <a:pPr>
              <a:defRPr/>
            </a:pPr>
            <a:fld id="{5DF47EE7-7DCC-41A8-8DEB-F9D57502E12C}" type="datetime1">
              <a:rPr lang="en-US"/>
              <a:pPr>
                <a:defRPr/>
              </a:pPr>
              <a:t>2/16/2017</a:t>
            </a:fld>
            <a:endParaRPr lang="en-US" dirty="0"/>
          </a:p>
        </p:txBody>
      </p:sp>
      <p:sp>
        <p:nvSpPr>
          <p:cNvPr id="5" name="Footer Placeholder 4"/>
          <p:cNvSpPr>
            <a:spLocks noGrp="1"/>
          </p:cNvSpPr>
          <p:nvPr>
            <p:ph type="ftr" sz="quarter" idx="11"/>
          </p:nvPr>
        </p:nvSpPr>
        <p:spPr/>
        <p:txBody>
          <a:bodyPr/>
          <a:lstStyle>
            <a:lvl1pPr fontAlgn="base">
              <a:spcBef>
                <a:spcPct val="0"/>
              </a:spcBef>
              <a:spcAft>
                <a:spcPct val="0"/>
              </a:spcAft>
              <a:defRPr/>
            </a:lvl1pPr>
          </a:lstStyle>
          <a:p>
            <a:pPr>
              <a:defRPr/>
            </a:pPr>
            <a:endParaRPr lang="en-US"/>
          </a:p>
        </p:txBody>
      </p:sp>
      <p:sp>
        <p:nvSpPr>
          <p:cNvPr id="6" name="Slide Number Placeholder 5"/>
          <p:cNvSpPr>
            <a:spLocks noGrp="1"/>
          </p:cNvSpPr>
          <p:nvPr>
            <p:ph type="sldNum" sz="quarter" idx="12"/>
          </p:nvPr>
        </p:nvSpPr>
        <p:spPr/>
        <p:txBody>
          <a:bodyPr/>
          <a:lstStyle>
            <a:lvl1pPr fontAlgn="base">
              <a:spcBef>
                <a:spcPct val="0"/>
              </a:spcBef>
              <a:spcAft>
                <a:spcPct val="0"/>
              </a:spcAft>
              <a:defRPr/>
            </a:lvl1pPr>
          </a:lstStyle>
          <a:p>
            <a:pPr>
              <a:defRPr/>
            </a:pPr>
            <a:fld id="{D3CA7DF2-3F5A-4EE9-BC62-3BAEA1823045}" type="slidenum">
              <a:rPr lang="en-US"/>
              <a:pPr>
                <a:defRPr/>
              </a:pPr>
              <a:t>‹#›</a:t>
            </a:fld>
            <a:endParaRPr lang="en-US" dirty="0"/>
          </a:p>
        </p:txBody>
      </p:sp>
    </p:spTree>
    <p:extLst>
      <p:ext uri="{BB962C8B-B14F-4D97-AF65-F5344CB8AC3E}">
        <p14:creationId xmlns:p14="http://schemas.microsoft.com/office/powerpoint/2010/main" val="419579581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40"/>
            <a:ext cx="2057400" cy="5851525"/>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457200" y="274640"/>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fontAlgn="base">
              <a:spcBef>
                <a:spcPct val="0"/>
              </a:spcBef>
              <a:spcAft>
                <a:spcPct val="0"/>
              </a:spcAft>
              <a:defRPr/>
            </a:lvl1pPr>
          </a:lstStyle>
          <a:p>
            <a:pPr>
              <a:defRPr/>
            </a:pPr>
            <a:fld id="{A69570E4-35C2-45D6-A2AC-E676304A27AD}" type="datetime1">
              <a:rPr lang="en-US"/>
              <a:pPr>
                <a:defRPr/>
              </a:pPr>
              <a:t>2/16/2017</a:t>
            </a:fld>
            <a:endParaRPr lang="en-US" dirty="0"/>
          </a:p>
        </p:txBody>
      </p:sp>
      <p:sp>
        <p:nvSpPr>
          <p:cNvPr id="5" name="Footer Placeholder 4"/>
          <p:cNvSpPr>
            <a:spLocks noGrp="1"/>
          </p:cNvSpPr>
          <p:nvPr>
            <p:ph type="ftr" sz="quarter" idx="11"/>
          </p:nvPr>
        </p:nvSpPr>
        <p:spPr/>
        <p:txBody>
          <a:bodyPr/>
          <a:lstStyle>
            <a:lvl1pPr fontAlgn="base">
              <a:spcBef>
                <a:spcPct val="0"/>
              </a:spcBef>
              <a:spcAft>
                <a:spcPct val="0"/>
              </a:spcAft>
              <a:defRPr/>
            </a:lvl1pPr>
          </a:lstStyle>
          <a:p>
            <a:pPr>
              <a:defRPr/>
            </a:pPr>
            <a:endParaRPr lang="en-US"/>
          </a:p>
        </p:txBody>
      </p:sp>
      <p:sp>
        <p:nvSpPr>
          <p:cNvPr id="6" name="Slide Number Placeholder 5"/>
          <p:cNvSpPr>
            <a:spLocks noGrp="1"/>
          </p:cNvSpPr>
          <p:nvPr>
            <p:ph type="sldNum" sz="quarter" idx="12"/>
          </p:nvPr>
        </p:nvSpPr>
        <p:spPr/>
        <p:txBody>
          <a:bodyPr/>
          <a:lstStyle>
            <a:lvl1pPr fontAlgn="base">
              <a:spcBef>
                <a:spcPct val="0"/>
              </a:spcBef>
              <a:spcAft>
                <a:spcPct val="0"/>
              </a:spcAft>
              <a:defRPr/>
            </a:lvl1pPr>
          </a:lstStyle>
          <a:p>
            <a:pPr>
              <a:defRPr/>
            </a:pPr>
            <a:fld id="{EB64CB20-C135-4D34-A5EC-64BDCA068C12}" type="slidenum">
              <a:rPr lang="en-US"/>
              <a:pPr>
                <a:defRPr/>
              </a:pPr>
              <a:t>‹#›</a:t>
            </a:fld>
            <a:endParaRPr lang="en-US" dirty="0"/>
          </a:p>
        </p:txBody>
      </p:sp>
    </p:spTree>
    <p:extLst>
      <p:ext uri="{BB962C8B-B14F-4D97-AF65-F5344CB8AC3E}">
        <p14:creationId xmlns:p14="http://schemas.microsoft.com/office/powerpoint/2010/main" val="304068889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clipArtAndTx" preserve="1">
  <p:cSld name="Title, Clip Art and Text">
    <p:spTree>
      <p:nvGrpSpPr>
        <p:cNvPr id="1" name=""/>
        <p:cNvGrpSpPr/>
        <p:nvPr/>
      </p:nvGrpSpPr>
      <p:grpSpPr>
        <a:xfrm>
          <a:off x="0" y="0"/>
          <a:ext cx="0" cy="0"/>
          <a:chOff x="0" y="0"/>
          <a:chExt cx="0" cy="0"/>
        </a:xfrm>
      </p:grpSpPr>
      <p:sp>
        <p:nvSpPr>
          <p:cNvPr id="2" name="Title 1"/>
          <p:cNvSpPr>
            <a:spLocks noGrp="1"/>
          </p:cNvSpPr>
          <p:nvPr>
            <p:ph type="title"/>
          </p:nvPr>
        </p:nvSpPr>
        <p:spPr>
          <a:xfrm>
            <a:off x="2438400" y="228600"/>
            <a:ext cx="6400800" cy="1219200"/>
          </a:xfrm>
        </p:spPr>
        <p:txBody>
          <a:bodyPr/>
          <a:lstStyle/>
          <a:p>
            <a:r>
              <a:rPr lang="en-US" smtClean="0"/>
              <a:t>Click to edit Master title style</a:t>
            </a:r>
            <a:endParaRPr lang="en-US"/>
          </a:p>
        </p:txBody>
      </p:sp>
      <p:sp>
        <p:nvSpPr>
          <p:cNvPr id="3" name="ClipArt Placeholder 2"/>
          <p:cNvSpPr>
            <a:spLocks noGrp="1"/>
          </p:cNvSpPr>
          <p:nvPr>
            <p:ph type="clipArt" sz="half" idx="1"/>
          </p:nvPr>
        </p:nvSpPr>
        <p:spPr>
          <a:xfrm>
            <a:off x="2438400" y="1600200"/>
            <a:ext cx="3124200" cy="4495800"/>
          </a:xfrm>
        </p:spPr>
        <p:txBody>
          <a:bodyPr rtlCol="0">
            <a:normAutofit/>
          </a:bodyPr>
          <a:lstStyle/>
          <a:p>
            <a:pPr lvl="0"/>
            <a:endParaRPr lang="en-US" noProof="0" dirty="0" smtClean="0"/>
          </a:p>
        </p:txBody>
      </p:sp>
      <p:sp>
        <p:nvSpPr>
          <p:cNvPr id="4" name="Text Placeholder 3"/>
          <p:cNvSpPr>
            <a:spLocks noGrp="1"/>
          </p:cNvSpPr>
          <p:nvPr>
            <p:ph type="body" sz="half" idx="2"/>
          </p:nvPr>
        </p:nvSpPr>
        <p:spPr>
          <a:xfrm>
            <a:off x="5715000" y="1600200"/>
            <a:ext cx="3124200" cy="4495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7"/>
          <p:cNvSpPr>
            <a:spLocks noGrp="1" noChangeArrowheads="1"/>
          </p:cNvSpPr>
          <p:nvPr>
            <p:ph type="dt" sz="half" idx="10"/>
          </p:nvPr>
        </p:nvSpPr>
        <p:spPr/>
        <p:txBody>
          <a:bodyPr/>
          <a:lstStyle>
            <a:lvl1pPr fontAlgn="base">
              <a:spcBef>
                <a:spcPct val="0"/>
              </a:spcBef>
              <a:spcAft>
                <a:spcPct val="0"/>
              </a:spcAft>
              <a:defRPr/>
            </a:lvl1pPr>
          </a:lstStyle>
          <a:p>
            <a:pPr>
              <a:defRPr/>
            </a:pPr>
            <a:fld id="{7132C9B1-F9E8-43F2-9A20-38C90A68703B}" type="datetime1">
              <a:rPr lang="en-US"/>
              <a:pPr>
                <a:defRPr/>
              </a:pPr>
              <a:t>2/16/2017</a:t>
            </a:fld>
            <a:endParaRPr lang="en-US" dirty="0"/>
          </a:p>
        </p:txBody>
      </p:sp>
      <p:sp>
        <p:nvSpPr>
          <p:cNvPr id="6" name="Rectangle 8"/>
          <p:cNvSpPr>
            <a:spLocks noGrp="1" noChangeArrowheads="1"/>
          </p:cNvSpPr>
          <p:nvPr>
            <p:ph type="ftr" sz="quarter" idx="11"/>
          </p:nvPr>
        </p:nvSpPr>
        <p:spPr/>
        <p:txBody>
          <a:bodyPr/>
          <a:lstStyle>
            <a:lvl1pPr fontAlgn="base">
              <a:spcBef>
                <a:spcPct val="0"/>
              </a:spcBef>
              <a:spcAft>
                <a:spcPct val="0"/>
              </a:spcAft>
              <a:defRPr/>
            </a:lvl1pPr>
          </a:lstStyle>
          <a:p>
            <a:pPr>
              <a:defRPr/>
            </a:pPr>
            <a:endParaRPr lang="en-US"/>
          </a:p>
        </p:txBody>
      </p:sp>
      <p:sp>
        <p:nvSpPr>
          <p:cNvPr id="7" name="Rectangle 9"/>
          <p:cNvSpPr>
            <a:spLocks noGrp="1" noChangeArrowheads="1"/>
          </p:cNvSpPr>
          <p:nvPr>
            <p:ph type="sldNum" sz="quarter" idx="12"/>
          </p:nvPr>
        </p:nvSpPr>
        <p:spPr/>
        <p:txBody>
          <a:bodyPr/>
          <a:lstStyle>
            <a:lvl1pPr fontAlgn="base">
              <a:spcBef>
                <a:spcPct val="0"/>
              </a:spcBef>
              <a:spcAft>
                <a:spcPct val="0"/>
              </a:spcAft>
              <a:defRPr/>
            </a:lvl1pPr>
          </a:lstStyle>
          <a:p>
            <a:pPr>
              <a:defRPr/>
            </a:pPr>
            <a:fld id="{7EDC4F36-96BA-4E69-B3C3-34833B6A0846}" type="slidenum">
              <a:rPr lang="en-US"/>
              <a:pPr>
                <a:defRPr/>
              </a:pPr>
              <a:t>‹#›</a:t>
            </a:fld>
            <a:endParaRPr lang="en-US" dirty="0"/>
          </a:p>
        </p:txBody>
      </p:sp>
    </p:spTree>
    <p:extLst>
      <p:ext uri="{BB962C8B-B14F-4D97-AF65-F5344CB8AC3E}">
        <p14:creationId xmlns:p14="http://schemas.microsoft.com/office/powerpoint/2010/main" val="750122906"/>
      </p:ext>
    </p:extLst>
  </p:cSld>
  <p:clrMapOvr>
    <a:masterClrMapping/>
  </p:clrMapOvr>
  <p:transition spd="slow"/>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Section Header">
    <p:spTree>
      <p:nvGrpSpPr>
        <p:cNvPr id="1" name=""/>
        <p:cNvGrpSpPr/>
        <p:nvPr/>
      </p:nvGrpSpPr>
      <p:grpSpPr>
        <a:xfrm>
          <a:off x="0" y="0"/>
          <a:ext cx="0" cy="0"/>
          <a:chOff x="0" y="0"/>
          <a:chExt cx="0" cy="0"/>
        </a:xfrm>
      </p:grpSpPr>
      <p:sp>
        <p:nvSpPr>
          <p:cNvPr id="4" name="Text Box 2"/>
          <p:cNvSpPr txBox="1">
            <a:spLocks noChangeArrowheads="1"/>
          </p:cNvSpPr>
          <p:nvPr userDrawn="1"/>
        </p:nvSpPr>
        <p:spPr bwMode="auto">
          <a:xfrm>
            <a:off x="3089275" y="112713"/>
            <a:ext cx="5740400" cy="1000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r" eaLnBrk="1" fontAlgn="auto" hangingPunct="1">
              <a:spcBef>
                <a:spcPts val="0"/>
              </a:spcBef>
              <a:spcAft>
                <a:spcPts val="0"/>
              </a:spcAft>
              <a:defRPr/>
            </a:pPr>
            <a:r>
              <a:rPr lang="en-US" sz="3800" b="1" dirty="0">
                <a:solidFill>
                  <a:srgbClr val="FFFFFF"/>
                </a:solidFill>
                <a:latin typeface="Bookman Old Style" pitchFamily="18" charset="0"/>
              </a:rPr>
              <a:t>Nursing Leadership</a:t>
            </a:r>
          </a:p>
          <a:p>
            <a:pPr algn="r" eaLnBrk="1" fontAlgn="auto" hangingPunct="1">
              <a:spcBef>
                <a:spcPts val="0"/>
              </a:spcBef>
              <a:spcAft>
                <a:spcPts val="0"/>
              </a:spcAft>
              <a:defRPr/>
            </a:pPr>
            <a:r>
              <a:rPr lang="en-US" sz="3800" b="1" dirty="0" smtClean="0">
                <a:solidFill>
                  <a:srgbClr val="FFFFFF"/>
                </a:solidFill>
                <a:latin typeface="Bookman Old Style" pitchFamily="18" charset="0"/>
              </a:rPr>
              <a:t>Academy</a:t>
            </a:r>
            <a:endParaRPr lang="en-US" sz="3800" b="1" dirty="0">
              <a:solidFill>
                <a:srgbClr val="FFFFFF"/>
              </a:solidFill>
              <a:latin typeface="Bookman Old Style" pitchFamily="18" charset="0"/>
            </a:endParaRPr>
          </a:p>
          <a:p>
            <a:pPr eaLnBrk="1" fontAlgn="auto" hangingPunct="1">
              <a:spcBef>
                <a:spcPts val="0"/>
              </a:spcBef>
              <a:spcAft>
                <a:spcPts val="0"/>
              </a:spcAft>
              <a:defRPr/>
            </a:pPr>
            <a:endParaRPr lang="en-US" sz="3600" dirty="0">
              <a:solidFill>
                <a:prstClr val="black"/>
              </a:solidFill>
            </a:endParaRPr>
          </a:p>
        </p:txBody>
      </p:sp>
      <p:pic>
        <p:nvPicPr>
          <p:cNvPr id="5" name="Picture 0" descr="woneheader.gif"/>
          <p:cNvPicPr>
            <a:picLocks noChangeAspect="1" noChangeArrowheads="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0" y="0"/>
            <a:ext cx="9144000" cy="1828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Text Box 2"/>
          <p:cNvSpPr txBox="1">
            <a:spLocks noChangeArrowheads="1"/>
          </p:cNvSpPr>
          <p:nvPr userDrawn="1"/>
        </p:nvSpPr>
        <p:spPr bwMode="auto">
          <a:xfrm>
            <a:off x="3214688" y="104775"/>
            <a:ext cx="5740400" cy="1000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r" eaLnBrk="1" fontAlgn="auto" hangingPunct="1">
              <a:spcBef>
                <a:spcPts val="0"/>
              </a:spcBef>
              <a:spcAft>
                <a:spcPts val="0"/>
              </a:spcAft>
              <a:defRPr/>
            </a:pPr>
            <a:r>
              <a:rPr lang="en-US" sz="3800" b="1" dirty="0">
                <a:solidFill>
                  <a:srgbClr val="FFFFFF"/>
                </a:solidFill>
                <a:latin typeface="Bookman Old Style" pitchFamily="18" charset="0"/>
              </a:rPr>
              <a:t>Nursing Leadership</a:t>
            </a:r>
          </a:p>
          <a:p>
            <a:pPr algn="r" eaLnBrk="1" fontAlgn="auto" hangingPunct="1">
              <a:spcBef>
                <a:spcPts val="0"/>
              </a:spcBef>
              <a:spcAft>
                <a:spcPts val="0"/>
              </a:spcAft>
              <a:defRPr/>
            </a:pPr>
            <a:r>
              <a:rPr lang="en-US" sz="3800" b="1" dirty="0" smtClean="0">
                <a:solidFill>
                  <a:srgbClr val="FFFFFF"/>
                </a:solidFill>
                <a:latin typeface="Bookman Old Style" pitchFamily="18" charset="0"/>
              </a:rPr>
              <a:t>Academy</a:t>
            </a:r>
            <a:endParaRPr lang="en-US" sz="3800" b="1" dirty="0">
              <a:solidFill>
                <a:srgbClr val="FFFFFF"/>
              </a:solidFill>
              <a:latin typeface="Bookman Old Style" pitchFamily="18" charset="0"/>
            </a:endParaRPr>
          </a:p>
          <a:p>
            <a:pPr eaLnBrk="1" fontAlgn="auto" hangingPunct="1">
              <a:spcBef>
                <a:spcPts val="0"/>
              </a:spcBef>
              <a:spcAft>
                <a:spcPts val="0"/>
              </a:spcAft>
              <a:defRPr/>
            </a:pPr>
            <a:endParaRPr lang="en-US" sz="3600" dirty="0">
              <a:solidFill>
                <a:prstClr val="black"/>
              </a:solidFill>
            </a:endParaRPr>
          </a:p>
        </p:txBody>
      </p:sp>
      <p:sp>
        <p:nvSpPr>
          <p:cNvPr id="3" name="Text Placeholder 2"/>
          <p:cNvSpPr>
            <a:spLocks noGrp="1"/>
          </p:cNvSpPr>
          <p:nvPr>
            <p:ph type="body" idx="1"/>
          </p:nvPr>
        </p:nvSpPr>
        <p:spPr>
          <a:xfrm>
            <a:off x="609600" y="2514600"/>
            <a:ext cx="7924800" cy="2133600"/>
          </a:xfrm>
        </p:spPr>
        <p:txBody>
          <a:bodyPr>
            <a:normAutofit/>
          </a:bodyPr>
          <a:lstStyle>
            <a:lvl1pPr marL="0" indent="0" algn="ctr">
              <a:buNone/>
              <a:defRPr sz="4400" b="1" i="1">
                <a:solidFill>
                  <a:srgbClr val="1D1886"/>
                </a:solidFill>
                <a:latin typeface="Bookman Old Style" pitchFamily="18" charset="0"/>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dirty="0" smtClean="0"/>
              <a:t>Click to edit Master text styles</a:t>
            </a:r>
          </a:p>
        </p:txBody>
      </p:sp>
      <p:sp>
        <p:nvSpPr>
          <p:cNvPr id="13" name="Subtitle 2"/>
          <p:cNvSpPr>
            <a:spLocks noGrp="1"/>
          </p:cNvSpPr>
          <p:nvPr>
            <p:ph type="subTitle" idx="13"/>
          </p:nvPr>
        </p:nvSpPr>
        <p:spPr>
          <a:xfrm>
            <a:off x="1524000" y="4953000"/>
            <a:ext cx="6400800" cy="1219200"/>
          </a:xfrm>
        </p:spPr>
        <p:txBody>
          <a:bodyPr>
            <a:normAutofit/>
          </a:bodyPr>
          <a:lstStyle>
            <a:lvl1pPr marL="0" indent="0" algn="ctr">
              <a:buNone/>
              <a:defRPr sz="2800" b="0">
                <a:solidFill>
                  <a:schemeClr val="tx1">
                    <a:lumMod val="75000"/>
                    <a:lumOff val="25000"/>
                  </a:schemeClr>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US" dirty="0"/>
          </a:p>
        </p:txBody>
      </p:sp>
      <p:sp>
        <p:nvSpPr>
          <p:cNvPr id="7" name="Date Placeholder 3"/>
          <p:cNvSpPr>
            <a:spLocks noGrp="1"/>
          </p:cNvSpPr>
          <p:nvPr>
            <p:ph type="dt" sz="half" idx="14"/>
          </p:nvPr>
        </p:nvSpPr>
        <p:spPr/>
        <p:txBody>
          <a:bodyPr/>
          <a:lstStyle>
            <a:lvl1pPr fontAlgn="base">
              <a:spcBef>
                <a:spcPct val="0"/>
              </a:spcBef>
              <a:spcAft>
                <a:spcPct val="0"/>
              </a:spcAft>
              <a:defRPr/>
            </a:lvl1pPr>
          </a:lstStyle>
          <a:p>
            <a:pPr>
              <a:defRPr/>
            </a:pPr>
            <a:fld id="{0DEEF4FD-A54C-4AC8-A63F-1AD380293157}" type="datetime1">
              <a:rPr lang="en-US" smtClean="0"/>
              <a:pPr>
                <a:defRPr/>
              </a:pPr>
              <a:t>2/16/2017</a:t>
            </a:fld>
            <a:endParaRPr lang="en-US" dirty="0"/>
          </a:p>
        </p:txBody>
      </p:sp>
      <p:sp>
        <p:nvSpPr>
          <p:cNvPr id="8" name="Footer Placeholder 4"/>
          <p:cNvSpPr>
            <a:spLocks noGrp="1"/>
          </p:cNvSpPr>
          <p:nvPr>
            <p:ph type="ftr" sz="quarter" idx="15"/>
          </p:nvPr>
        </p:nvSpPr>
        <p:spPr/>
        <p:txBody>
          <a:bodyPr/>
          <a:lstStyle>
            <a:lvl1pPr fontAlgn="base">
              <a:spcBef>
                <a:spcPct val="0"/>
              </a:spcBef>
              <a:spcAft>
                <a:spcPct val="0"/>
              </a:spcAft>
              <a:defRPr/>
            </a:lvl1pPr>
          </a:lstStyle>
          <a:p>
            <a:pPr>
              <a:defRPr/>
            </a:pPr>
            <a:endParaRPr lang="en-US" dirty="0"/>
          </a:p>
        </p:txBody>
      </p:sp>
      <p:sp>
        <p:nvSpPr>
          <p:cNvPr id="9" name="Slide Number Placeholder 5"/>
          <p:cNvSpPr>
            <a:spLocks noGrp="1"/>
          </p:cNvSpPr>
          <p:nvPr>
            <p:ph type="sldNum" sz="quarter" idx="16"/>
          </p:nvPr>
        </p:nvSpPr>
        <p:spPr/>
        <p:txBody>
          <a:bodyPr/>
          <a:lstStyle>
            <a:lvl1pPr fontAlgn="base">
              <a:spcBef>
                <a:spcPct val="0"/>
              </a:spcBef>
              <a:spcAft>
                <a:spcPct val="0"/>
              </a:spcAft>
              <a:defRPr/>
            </a:lvl1pPr>
          </a:lstStyle>
          <a:p>
            <a:pPr>
              <a:defRPr/>
            </a:pPr>
            <a:fld id="{A71019E8-78F3-4A33-8057-73AEBAD9CBE4}" type="slidenum">
              <a:rPr lang="en-US"/>
              <a:pPr>
                <a:defRPr/>
              </a:pPr>
              <a:t>‹#›</a:t>
            </a:fld>
            <a:endParaRPr lang="en-US" dirty="0"/>
          </a:p>
        </p:txBody>
      </p:sp>
    </p:spTree>
    <p:extLst>
      <p:ext uri="{BB962C8B-B14F-4D97-AF65-F5344CB8AC3E}">
        <p14:creationId xmlns:p14="http://schemas.microsoft.com/office/powerpoint/2010/main" val="1156224778"/>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secHead">
  <p:cSld name="1_Section Header">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2377439" y="2812998"/>
            <a:ext cx="6488265" cy="614014"/>
          </a:xfrm>
        </p:spPr>
        <p:txBody>
          <a:bodyPr anchor="b" anchorCtr="0">
            <a:spAutoFit/>
          </a:bodyPr>
          <a:lstStyle>
            <a:lvl1pPr algn="l">
              <a:lnSpc>
                <a:spcPct val="95000"/>
              </a:lnSpc>
              <a:spcAft>
                <a:spcPts val="1200"/>
              </a:spcAft>
              <a:defRPr sz="4200" b="0" cap="none">
                <a:solidFill>
                  <a:schemeClr val="tx1"/>
                </a:solidFill>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2377439" y="3527440"/>
            <a:ext cx="6488265" cy="409343"/>
          </a:xfrm>
        </p:spPr>
        <p:txBody>
          <a:bodyPr anchor="t" anchorCtr="0">
            <a:spAutoFit/>
          </a:bodyPr>
          <a:lstStyle>
            <a:lvl1pPr marL="0" indent="0">
              <a:lnSpc>
                <a:spcPct val="95000"/>
              </a:lnSpc>
              <a:spcBef>
                <a:spcPts val="0"/>
              </a:spcBef>
              <a:spcAft>
                <a:spcPts val="1200"/>
              </a:spcAft>
              <a:buNone/>
              <a:defRPr sz="2800" i="1">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dirty="0" smtClean="0"/>
              <a:t>Click to edit Master text styles</a:t>
            </a:r>
          </a:p>
        </p:txBody>
      </p:sp>
      <p:sp>
        <p:nvSpPr>
          <p:cNvPr id="6" name="Slide Number Placeholder 5"/>
          <p:cNvSpPr>
            <a:spLocks noGrp="1"/>
          </p:cNvSpPr>
          <p:nvPr>
            <p:ph type="sldNum" sz="quarter" idx="12"/>
          </p:nvPr>
        </p:nvSpPr>
        <p:spPr>
          <a:xfrm>
            <a:off x="228600" y="6603167"/>
            <a:ext cx="475938" cy="254833"/>
          </a:xfrm>
        </p:spPr>
        <p:txBody>
          <a:bodyPr/>
          <a:lstStyle/>
          <a:p>
            <a:fld id="{CEAAAB77-9741-445F-B8EB-ECE4ABACD332}" type="slidenum">
              <a:rPr lang="en-US" smtClean="0"/>
              <a:pPr/>
              <a:t>‹#›</a:t>
            </a:fld>
            <a:endParaRPr lang="en-US" dirty="0"/>
          </a:p>
        </p:txBody>
      </p:sp>
      <p:cxnSp>
        <p:nvCxnSpPr>
          <p:cNvPr id="5" name="Straight Connector 4"/>
          <p:cNvCxnSpPr/>
          <p:nvPr userDrawn="1"/>
        </p:nvCxnSpPr>
        <p:spPr>
          <a:xfrm rot="5400000" flipH="1" flipV="1">
            <a:off x="377691" y="3478696"/>
            <a:ext cx="3649648" cy="3"/>
          </a:xfrm>
          <a:prstGeom prst="line">
            <a:avLst/>
          </a:prstGeom>
          <a:ln w="12700">
            <a:solidFill>
              <a:schemeClr val="bg1">
                <a:lumMod val="65000"/>
              </a:schemeClr>
            </a:solidFill>
            <a:prstDash val="sysDot"/>
          </a:ln>
        </p:spPr>
        <p:style>
          <a:lnRef idx="1">
            <a:schemeClr val="accent1"/>
          </a:lnRef>
          <a:fillRef idx="0">
            <a:schemeClr val="accent1"/>
          </a:fillRef>
          <a:effectRef idx="0">
            <a:schemeClr val="accent1"/>
          </a:effectRef>
          <a:fontRef idx="minor">
            <a:schemeClr val="tx1"/>
          </a:fontRef>
        </p:style>
      </p:cxn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609601"/>
            <a:ext cx="7772400" cy="4267200"/>
          </a:xfrm>
        </p:spPr>
        <p:txBody>
          <a:bodyPr/>
          <a:lstStyle>
            <a:lvl1pPr>
              <a:lnSpc>
                <a:spcPct val="100000"/>
              </a:lnSpc>
              <a:defRPr sz="8000"/>
            </a:lvl1pPr>
          </a:lstStyle>
          <a:p>
            <a:r>
              <a:rPr lang="en-US" smtClean="0"/>
              <a:t>Click to edit Master title style</a:t>
            </a:r>
            <a:endParaRPr lang="en-US" dirty="0"/>
          </a:p>
        </p:txBody>
      </p:sp>
      <p:sp>
        <p:nvSpPr>
          <p:cNvPr id="3" name="Subtitle 2"/>
          <p:cNvSpPr>
            <a:spLocks noGrp="1"/>
          </p:cNvSpPr>
          <p:nvPr>
            <p:ph type="subTitle" idx="1"/>
          </p:nvPr>
        </p:nvSpPr>
        <p:spPr>
          <a:xfrm>
            <a:off x="1371600" y="4953000"/>
            <a:ext cx="6400800" cy="1219200"/>
          </a:xfrm>
        </p:spPr>
        <p:txBody>
          <a:bodyPr>
            <a:normAutofit/>
          </a:bodyPr>
          <a:lstStyle>
            <a:lvl1pPr marL="0" indent="0" algn="ctr">
              <a:buNone/>
              <a:defRPr sz="2400">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6"/>
          <p:cNvSpPr>
            <a:spLocks noGrp="1"/>
          </p:cNvSpPr>
          <p:nvPr>
            <p:ph type="dt" sz="half" idx="10"/>
          </p:nvPr>
        </p:nvSpPr>
        <p:spPr/>
        <p:txBody>
          <a:bodyPr/>
          <a:lstStyle>
            <a:lvl1pPr fontAlgn="base">
              <a:spcBef>
                <a:spcPct val="0"/>
              </a:spcBef>
              <a:spcAft>
                <a:spcPct val="0"/>
              </a:spcAft>
              <a:defRPr/>
            </a:lvl1pPr>
          </a:lstStyle>
          <a:p>
            <a:pPr>
              <a:defRPr/>
            </a:pPr>
            <a:fld id="{4EA016A4-A747-4CA3-9900-AC90D4DC480D}" type="datetime1">
              <a:rPr lang="en-US" smtClean="0"/>
              <a:pPr>
                <a:defRPr/>
              </a:pPr>
              <a:t>2/16/2017</a:t>
            </a:fld>
            <a:endParaRPr lang="en-US" dirty="0"/>
          </a:p>
        </p:txBody>
      </p:sp>
      <p:sp>
        <p:nvSpPr>
          <p:cNvPr id="5" name="Slide Number Placeholder 7"/>
          <p:cNvSpPr>
            <a:spLocks noGrp="1"/>
          </p:cNvSpPr>
          <p:nvPr>
            <p:ph type="sldNum" sz="quarter" idx="11"/>
          </p:nvPr>
        </p:nvSpPr>
        <p:spPr/>
        <p:txBody>
          <a:bodyPr/>
          <a:lstStyle>
            <a:lvl1pPr fontAlgn="base">
              <a:spcBef>
                <a:spcPct val="0"/>
              </a:spcBef>
              <a:spcAft>
                <a:spcPct val="0"/>
              </a:spcAft>
              <a:defRPr/>
            </a:lvl1pPr>
          </a:lstStyle>
          <a:p>
            <a:pPr>
              <a:defRPr/>
            </a:pPr>
            <a:fld id="{10BF077C-2FEB-41EC-8AC7-BA0276B9CDAF}" type="slidenum">
              <a:rPr lang="en-US"/>
              <a:pPr>
                <a:defRPr/>
              </a:pPr>
              <a:t>‹#›</a:t>
            </a:fld>
            <a:endParaRPr lang="en-US" dirty="0"/>
          </a:p>
        </p:txBody>
      </p:sp>
      <p:sp>
        <p:nvSpPr>
          <p:cNvPr id="6" name="Footer Placeholder 8"/>
          <p:cNvSpPr>
            <a:spLocks noGrp="1"/>
          </p:cNvSpPr>
          <p:nvPr>
            <p:ph type="ftr" sz="quarter" idx="12"/>
          </p:nvPr>
        </p:nvSpPr>
        <p:spPr/>
        <p:txBody>
          <a:bodyPr/>
          <a:lstStyle>
            <a:lvl1pPr fontAlgn="base">
              <a:spcBef>
                <a:spcPct val="0"/>
              </a:spcBef>
              <a:spcAft>
                <a:spcPct val="0"/>
              </a:spcAft>
              <a:defRPr/>
            </a:lvl1pPr>
          </a:lstStyle>
          <a:p>
            <a:pPr>
              <a:defRPr/>
            </a:pPr>
            <a:endParaRPr lang="en-US" dirty="0"/>
          </a:p>
        </p:txBody>
      </p:sp>
    </p:spTree>
    <p:extLst>
      <p:ext uri="{BB962C8B-B14F-4D97-AF65-F5344CB8AC3E}">
        <p14:creationId xmlns:p14="http://schemas.microsoft.com/office/powerpoint/2010/main" val="151228363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nSpc>
                <a:spcPct val="100000"/>
              </a:lnSpc>
              <a:defRPr b="1">
                <a:effectLst/>
                <a:latin typeface="Tahoma" pitchFamily="34" charset="0"/>
                <a:cs typeface="Tahoma" pitchFamily="34" charset="0"/>
              </a:defRPr>
            </a:lvl1pPr>
          </a:lstStyle>
          <a:p>
            <a:r>
              <a:rPr lang="en-US" dirty="0" smtClean="0"/>
              <a:t>Click to edit Master title style</a:t>
            </a:r>
            <a:endParaRPr lang="en-US" dirty="0"/>
          </a:p>
        </p:txBody>
      </p:sp>
      <p:sp>
        <p:nvSpPr>
          <p:cNvPr id="3" name="Content Placeholder 2"/>
          <p:cNvSpPr>
            <a:spLocks noGrp="1"/>
          </p:cNvSpPr>
          <p:nvPr>
            <p:ph idx="1"/>
          </p:nvPr>
        </p:nvSpPr>
        <p:spPr/>
        <p:txBody>
          <a:bodyPr/>
          <a:lstStyle>
            <a:lvl1pPr>
              <a:spcBef>
                <a:spcPts val="0"/>
              </a:spcBef>
              <a:spcAft>
                <a:spcPts val="1200"/>
              </a:spcAft>
              <a:buFontTx/>
              <a:buNone/>
              <a:defRPr sz="3200" b="1">
                <a:solidFill>
                  <a:srgbClr val="EC8C23"/>
                </a:solidFill>
              </a:defRPr>
            </a:lvl1pPr>
            <a:lvl2pPr>
              <a:spcBef>
                <a:spcPts val="0"/>
              </a:spcBef>
              <a:spcAft>
                <a:spcPts val="1200"/>
              </a:spcAft>
              <a:buFont typeface="Arial" pitchFamily="34" charset="0"/>
              <a:buChar char="•"/>
              <a:defRPr sz="2800"/>
            </a:lvl2pPr>
            <a:lvl3pPr>
              <a:spcBef>
                <a:spcPts val="0"/>
              </a:spcBef>
              <a:spcAft>
                <a:spcPts val="1200"/>
              </a:spcAft>
              <a:defRPr/>
            </a:lvl3pPr>
            <a:lvl4pPr>
              <a:spcBef>
                <a:spcPts val="0"/>
              </a:spcBef>
              <a:spcAft>
                <a:spcPts val="1200"/>
              </a:spcAft>
              <a:defRPr/>
            </a:lvl4pPr>
            <a:lvl5pPr>
              <a:spcBef>
                <a:spcPts val="0"/>
              </a:spcBef>
              <a:spcAft>
                <a:spcPts val="1200"/>
              </a:spcAft>
              <a:defRPr/>
            </a:lvl5pPr>
            <a:lvl6pPr>
              <a:defRPr/>
            </a:lvl6pPr>
            <a:lvl7pPr>
              <a:defRPr/>
            </a:lvl7pPr>
            <a:lvl8pPr>
              <a:defRPr/>
            </a:lvl8pPr>
            <a:lvl9pPr>
              <a:buFont typeface="Arial" pitchFamily="34" charset="0"/>
              <a:buChar char="•"/>
              <a:defRPr/>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vl1pPr>
          </a:lstStyle>
          <a:p>
            <a:pPr>
              <a:defRPr/>
            </a:pPr>
            <a:fld id="{C97F8312-604B-48D4-B6BD-0D3E61DA5B7D}" type="datetime1">
              <a:rPr lang="en-US" smtClean="0"/>
              <a:pPr>
                <a:defRPr/>
              </a:pPr>
              <a:t>2/16/2017</a:t>
            </a:fld>
            <a:endParaRPr lang="en-US" dirty="0"/>
          </a:p>
        </p:txBody>
      </p:sp>
      <p:sp>
        <p:nvSpPr>
          <p:cNvPr id="5" name="Footer Placeholder 4"/>
          <p:cNvSpPr>
            <a:spLocks noGrp="1"/>
          </p:cNvSpPr>
          <p:nvPr>
            <p:ph type="ftr" sz="quarter" idx="11"/>
          </p:nvPr>
        </p:nvSpPr>
        <p:spPr/>
        <p:txBody>
          <a:bodyPr/>
          <a:lstStyle>
            <a:lvl1pPr fontAlgn="base">
              <a:spcBef>
                <a:spcPct val="0"/>
              </a:spcBef>
              <a:spcAft>
                <a:spcPct val="0"/>
              </a:spcAft>
              <a:defRPr/>
            </a:lvl1pPr>
          </a:lstStyle>
          <a:p>
            <a:pPr>
              <a:defRPr/>
            </a:pPr>
            <a:endParaRPr lang="en-US" dirty="0"/>
          </a:p>
        </p:txBody>
      </p:sp>
      <p:sp>
        <p:nvSpPr>
          <p:cNvPr id="6" name="Slide Number Placeholder 5"/>
          <p:cNvSpPr>
            <a:spLocks noGrp="1"/>
          </p:cNvSpPr>
          <p:nvPr>
            <p:ph type="sldNum" sz="quarter" idx="12"/>
          </p:nvPr>
        </p:nvSpPr>
        <p:spPr/>
        <p:txBody>
          <a:bodyPr/>
          <a:lstStyle>
            <a:lvl1pPr fontAlgn="base">
              <a:spcBef>
                <a:spcPct val="0"/>
              </a:spcBef>
              <a:spcAft>
                <a:spcPct val="0"/>
              </a:spcAft>
              <a:defRPr/>
            </a:lvl1pPr>
          </a:lstStyle>
          <a:p>
            <a:pPr>
              <a:defRPr/>
            </a:pPr>
            <a:fld id="{F45AEF37-B38C-49BE-A0EC-517E1B055FED}" type="slidenum">
              <a:rPr lang="en-US"/>
              <a:pPr>
                <a:defRPr/>
              </a:pPr>
              <a:t>‹#›</a:t>
            </a:fld>
            <a:endParaRPr lang="en-US" dirty="0"/>
          </a:p>
        </p:txBody>
      </p:sp>
    </p:spTree>
    <p:extLst>
      <p:ext uri="{BB962C8B-B14F-4D97-AF65-F5344CB8AC3E}">
        <p14:creationId xmlns:p14="http://schemas.microsoft.com/office/powerpoint/2010/main" val="3224010220"/>
      </p:ext>
    </p:extLst>
  </p:cSld>
  <p:clrMapOvr>
    <a:masterClrMapping/>
  </p:clrMapOvr>
  <p:timing>
    <p:tnLst>
      <p:par>
        <p:cTn id="1" dur="indefinite" restart="never" nodeType="tmRoot"/>
      </p:par>
    </p:tnLst>
  </p:timing>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Section Header">
    <p:spTree>
      <p:nvGrpSpPr>
        <p:cNvPr id="1" name=""/>
        <p:cNvGrpSpPr/>
        <p:nvPr/>
      </p:nvGrpSpPr>
      <p:grpSpPr>
        <a:xfrm>
          <a:off x="0" y="0"/>
          <a:ext cx="0" cy="0"/>
          <a:chOff x="0" y="0"/>
          <a:chExt cx="0" cy="0"/>
        </a:xfrm>
      </p:grpSpPr>
      <p:sp>
        <p:nvSpPr>
          <p:cNvPr id="4" name="Text Box 2"/>
          <p:cNvSpPr txBox="1">
            <a:spLocks noChangeArrowheads="1"/>
          </p:cNvSpPr>
          <p:nvPr userDrawn="1"/>
        </p:nvSpPr>
        <p:spPr bwMode="auto">
          <a:xfrm>
            <a:off x="3089275" y="112713"/>
            <a:ext cx="5740400" cy="1000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r" eaLnBrk="1" fontAlgn="auto" hangingPunct="1">
              <a:spcBef>
                <a:spcPts val="0"/>
              </a:spcBef>
              <a:spcAft>
                <a:spcPts val="0"/>
              </a:spcAft>
              <a:defRPr/>
            </a:pPr>
            <a:r>
              <a:rPr lang="en-US" sz="3800" b="1" dirty="0">
                <a:solidFill>
                  <a:srgbClr val="FFFFFF"/>
                </a:solidFill>
                <a:latin typeface="Bookman Old Style" pitchFamily="18" charset="0"/>
              </a:rPr>
              <a:t>Nursing Leadership</a:t>
            </a:r>
          </a:p>
          <a:p>
            <a:pPr algn="r" eaLnBrk="1" fontAlgn="auto" hangingPunct="1">
              <a:spcBef>
                <a:spcPts val="0"/>
              </a:spcBef>
              <a:spcAft>
                <a:spcPts val="0"/>
              </a:spcAft>
              <a:defRPr/>
            </a:pPr>
            <a:r>
              <a:rPr lang="en-US" sz="3800" b="1" dirty="0" smtClean="0">
                <a:solidFill>
                  <a:srgbClr val="FFFFFF"/>
                </a:solidFill>
                <a:latin typeface="Bookman Old Style" pitchFamily="18" charset="0"/>
              </a:rPr>
              <a:t>Academy</a:t>
            </a:r>
            <a:endParaRPr lang="en-US" sz="3800" b="1" dirty="0">
              <a:solidFill>
                <a:srgbClr val="FFFFFF"/>
              </a:solidFill>
              <a:latin typeface="Bookman Old Style" pitchFamily="18" charset="0"/>
            </a:endParaRPr>
          </a:p>
          <a:p>
            <a:pPr eaLnBrk="1" fontAlgn="auto" hangingPunct="1">
              <a:spcBef>
                <a:spcPts val="0"/>
              </a:spcBef>
              <a:spcAft>
                <a:spcPts val="0"/>
              </a:spcAft>
              <a:defRPr/>
            </a:pPr>
            <a:endParaRPr lang="en-US" sz="3600" dirty="0">
              <a:solidFill>
                <a:prstClr val="black"/>
              </a:solidFill>
            </a:endParaRPr>
          </a:p>
        </p:txBody>
      </p:sp>
      <p:pic>
        <p:nvPicPr>
          <p:cNvPr id="5" name="Picture 0" descr="woneheader.gif"/>
          <p:cNvPicPr>
            <a:picLocks noChangeAspect="1" noChangeArrowheads="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0" y="0"/>
            <a:ext cx="9144000" cy="1828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Text Box 2"/>
          <p:cNvSpPr txBox="1">
            <a:spLocks noChangeArrowheads="1"/>
          </p:cNvSpPr>
          <p:nvPr userDrawn="1"/>
        </p:nvSpPr>
        <p:spPr bwMode="auto">
          <a:xfrm>
            <a:off x="3214688" y="104775"/>
            <a:ext cx="5740400" cy="1000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r" eaLnBrk="1" fontAlgn="auto" hangingPunct="1">
              <a:spcBef>
                <a:spcPts val="0"/>
              </a:spcBef>
              <a:spcAft>
                <a:spcPts val="0"/>
              </a:spcAft>
              <a:defRPr/>
            </a:pPr>
            <a:r>
              <a:rPr lang="en-US" sz="3800" b="1" dirty="0">
                <a:solidFill>
                  <a:srgbClr val="FFFFFF"/>
                </a:solidFill>
                <a:latin typeface="Bookman Old Style" pitchFamily="18" charset="0"/>
              </a:rPr>
              <a:t>Nursing Leadership</a:t>
            </a:r>
          </a:p>
          <a:p>
            <a:pPr algn="r" eaLnBrk="1" fontAlgn="auto" hangingPunct="1">
              <a:spcBef>
                <a:spcPts val="0"/>
              </a:spcBef>
              <a:spcAft>
                <a:spcPts val="0"/>
              </a:spcAft>
              <a:defRPr/>
            </a:pPr>
            <a:r>
              <a:rPr lang="en-US" sz="3800" b="1" dirty="0" smtClean="0">
                <a:solidFill>
                  <a:srgbClr val="FFFFFF"/>
                </a:solidFill>
                <a:latin typeface="Bookman Old Style" pitchFamily="18" charset="0"/>
              </a:rPr>
              <a:t>Academy</a:t>
            </a:r>
            <a:endParaRPr lang="en-US" sz="3800" b="1" dirty="0">
              <a:solidFill>
                <a:srgbClr val="FFFFFF"/>
              </a:solidFill>
              <a:latin typeface="Bookman Old Style" pitchFamily="18" charset="0"/>
            </a:endParaRPr>
          </a:p>
          <a:p>
            <a:pPr eaLnBrk="1" fontAlgn="auto" hangingPunct="1">
              <a:spcBef>
                <a:spcPts val="0"/>
              </a:spcBef>
              <a:spcAft>
                <a:spcPts val="0"/>
              </a:spcAft>
              <a:defRPr/>
            </a:pPr>
            <a:endParaRPr lang="en-US" sz="3600" dirty="0">
              <a:solidFill>
                <a:prstClr val="black"/>
              </a:solidFill>
            </a:endParaRPr>
          </a:p>
        </p:txBody>
      </p:sp>
      <p:sp>
        <p:nvSpPr>
          <p:cNvPr id="3" name="Text Placeholder 2"/>
          <p:cNvSpPr>
            <a:spLocks noGrp="1"/>
          </p:cNvSpPr>
          <p:nvPr>
            <p:ph type="body" idx="1"/>
          </p:nvPr>
        </p:nvSpPr>
        <p:spPr>
          <a:xfrm>
            <a:off x="609600" y="2514600"/>
            <a:ext cx="7924800" cy="2133600"/>
          </a:xfrm>
        </p:spPr>
        <p:txBody>
          <a:bodyPr>
            <a:normAutofit/>
          </a:bodyPr>
          <a:lstStyle>
            <a:lvl1pPr marL="0" indent="0" algn="ctr">
              <a:buNone/>
              <a:defRPr sz="4400" b="1" i="1">
                <a:solidFill>
                  <a:srgbClr val="1D1886"/>
                </a:solidFill>
                <a:latin typeface="Bookman Old Style" pitchFamily="18" charset="0"/>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dirty="0" smtClean="0"/>
              <a:t>Click to edit Master text styles</a:t>
            </a:r>
          </a:p>
        </p:txBody>
      </p:sp>
      <p:sp>
        <p:nvSpPr>
          <p:cNvPr id="13" name="Subtitle 2"/>
          <p:cNvSpPr>
            <a:spLocks noGrp="1"/>
          </p:cNvSpPr>
          <p:nvPr>
            <p:ph type="subTitle" idx="13"/>
          </p:nvPr>
        </p:nvSpPr>
        <p:spPr>
          <a:xfrm>
            <a:off x="1524000" y="4953000"/>
            <a:ext cx="6400800" cy="1219200"/>
          </a:xfrm>
        </p:spPr>
        <p:txBody>
          <a:bodyPr>
            <a:normAutofit/>
          </a:bodyPr>
          <a:lstStyle>
            <a:lvl1pPr marL="0" indent="0" algn="ctr">
              <a:buNone/>
              <a:defRPr sz="2800" b="0">
                <a:solidFill>
                  <a:schemeClr val="tx1">
                    <a:lumMod val="75000"/>
                    <a:lumOff val="25000"/>
                  </a:schemeClr>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US" dirty="0"/>
          </a:p>
        </p:txBody>
      </p:sp>
      <p:sp>
        <p:nvSpPr>
          <p:cNvPr id="7" name="Date Placeholder 3"/>
          <p:cNvSpPr>
            <a:spLocks noGrp="1"/>
          </p:cNvSpPr>
          <p:nvPr>
            <p:ph type="dt" sz="half" idx="14"/>
          </p:nvPr>
        </p:nvSpPr>
        <p:spPr/>
        <p:txBody>
          <a:bodyPr/>
          <a:lstStyle>
            <a:lvl1pPr fontAlgn="base">
              <a:spcBef>
                <a:spcPct val="0"/>
              </a:spcBef>
              <a:spcAft>
                <a:spcPct val="0"/>
              </a:spcAft>
              <a:defRPr/>
            </a:lvl1pPr>
          </a:lstStyle>
          <a:p>
            <a:pPr>
              <a:defRPr/>
            </a:pPr>
            <a:fld id="{0DEEF4FD-A54C-4AC8-A63F-1AD380293157}" type="datetime1">
              <a:rPr lang="en-US" smtClean="0"/>
              <a:pPr>
                <a:defRPr/>
              </a:pPr>
              <a:t>2/16/2017</a:t>
            </a:fld>
            <a:endParaRPr lang="en-US" dirty="0"/>
          </a:p>
        </p:txBody>
      </p:sp>
      <p:sp>
        <p:nvSpPr>
          <p:cNvPr id="8" name="Footer Placeholder 4"/>
          <p:cNvSpPr>
            <a:spLocks noGrp="1"/>
          </p:cNvSpPr>
          <p:nvPr>
            <p:ph type="ftr" sz="quarter" idx="15"/>
          </p:nvPr>
        </p:nvSpPr>
        <p:spPr/>
        <p:txBody>
          <a:bodyPr/>
          <a:lstStyle>
            <a:lvl1pPr fontAlgn="base">
              <a:spcBef>
                <a:spcPct val="0"/>
              </a:spcBef>
              <a:spcAft>
                <a:spcPct val="0"/>
              </a:spcAft>
              <a:defRPr/>
            </a:lvl1pPr>
          </a:lstStyle>
          <a:p>
            <a:pPr>
              <a:defRPr/>
            </a:pPr>
            <a:endParaRPr lang="en-US" dirty="0"/>
          </a:p>
        </p:txBody>
      </p:sp>
      <p:sp>
        <p:nvSpPr>
          <p:cNvPr id="9" name="Slide Number Placeholder 5"/>
          <p:cNvSpPr>
            <a:spLocks noGrp="1"/>
          </p:cNvSpPr>
          <p:nvPr>
            <p:ph type="sldNum" sz="quarter" idx="16"/>
          </p:nvPr>
        </p:nvSpPr>
        <p:spPr/>
        <p:txBody>
          <a:bodyPr/>
          <a:lstStyle>
            <a:lvl1pPr fontAlgn="base">
              <a:spcBef>
                <a:spcPct val="0"/>
              </a:spcBef>
              <a:spcAft>
                <a:spcPct val="0"/>
              </a:spcAft>
              <a:defRPr/>
            </a:lvl1pPr>
          </a:lstStyle>
          <a:p>
            <a:pPr>
              <a:defRPr/>
            </a:pPr>
            <a:fld id="{A71019E8-78F3-4A33-8057-73AEBAD9CBE4}" type="slidenum">
              <a:rPr lang="en-US"/>
              <a:pPr>
                <a:defRPr/>
              </a:pPr>
              <a:t>‹#›</a:t>
            </a:fld>
            <a:endParaRPr lang="en-US" dirty="0"/>
          </a:p>
        </p:txBody>
      </p:sp>
    </p:spTree>
    <p:extLst>
      <p:ext uri="{BB962C8B-B14F-4D97-AF65-F5344CB8AC3E}">
        <p14:creationId xmlns:p14="http://schemas.microsoft.com/office/powerpoint/2010/main" val="1156224778"/>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4" name="Content Placeholder 3"/>
          <p:cNvSpPr>
            <a:spLocks noGrp="1"/>
          </p:cNvSpPr>
          <p:nvPr>
            <p:ph sz="half" idx="2"/>
          </p:nvPr>
        </p:nvSpPr>
        <p:spPr>
          <a:xfrm>
            <a:off x="4648200" y="1600200"/>
            <a:ext cx="4038600" cy="4525963"/>
          </a:xfrm>
        </p:spPr>
        <p:txBody>
          <a:bodyPr/>
          <a:lstStyle>
            <a:lvl1pPr>
              <a:defRPr sz="2400"/>
            </a:lvl1pPr>
            <a:lvl2pPr>
              <a:defRPr sz="16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smtClean="0"/>
          </a:p>
        </p:txBody>
      </p:sp>
      <p:sp>
        <p:nvSpPr>
          <p:cNvPr id="9" name="Content Placeholder 8"/>
          <p:cNvSpPr>
            <a:spLocks noGrp="1"/>
          </p:cNvSpPr>
          <p:nvPr>
            <p:ph sz="quarter" idx="13"/>
          </p:nvPr>
        </p:nvSpPr>
        <p:spPr>
          <a:xfrm>
            <a:off x="365760" y="1600200"/>
            <a:ext cx="4041648" cy="452628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4"/>
          </p:nvPr>
        </p:nvSpPr>
        <p:spPr/>
        <p:txBody>
          <a:bodyPr/>
          <a:lstStyle>
            <a:lvl1pPr fontAlgn="base">
              <a:spcBef>
                <a:spcPct val="0"/>
              </a:spcBef>
              <a:spcAft>
                <a:spcPct val="0"/>
              </a:spcAft>
              <a:defRPr/>
            </a:lvl1pPr>
          </a:lstStyle>
          <a:p>
            <a:pPr>
              <a:defRPr/>
            </a:pPr>
            <a:fld id="{AB4655DF-13D7-4444-A7FE-33D8ED937972}" type="datetime1">
              <a:rPr lang="en-US" smtClean="0"/>
              <a:pPr>
                <a:defRPr/>
              </a:pPr>
              <a:t>2/16/2017</a:t>
            </a:fld>
            <a:endParaRPr lang="en-US" dirty="0"/>
          </a:p>
        </p:txBody>
      </p:sp>
      <p:sp>
        <p:nvSpPr>
          <p:cNvPr id="6" name="Footer Placeholder 5"/>
          <p:cNvSpPr>
            <a:spLocks noGrp="1"/>
          </p:cNvSpPr>
          <p:nvPr>
            <p:ph type="ftr" sz="quarter" idx="15"/>
          </p:nvPr>
        </p:nvSpPr>
        <p:spPr/>
        <p:txBody>
          <a:bodyPr/>
          <a:lstStyle>
            <a:lvl1pPr fontAlgn="base">
              <a:spcBef>
                <a:spcPct val="0"/>
              </a:spcBef>
              <a:spcAft>
                <a:spcPct val="0"/>
              </a:spcAft>
              <a:defRPr/>
            </a:lvl1pPr>
          </a:lstStyle>
          <a:p>
            <a:pPr>
              <a:defRPr/>
            </a:pPr>
            <a:endParaRPr lang="en-US" dirty="0"/>
          </a:p>
        </p:txBody>
      </p:sp>
      <p:sp>
        <p:nvSpPr>
          <p:cNvPr id="7" name="Slide Number Placeholder 6"/>
          <p:cNvSpPr>
            <a:spLocks noGrp="1"/>
          </p:cNvSpPr>
          <p:nvPr>
            <p:ph type="sldNum" sz="quarter" idx="16"/>
          </p:nvPr>
        </p:nvSpPr>
        <p:spPr/>
        <p:txBody>
          <a:bodyPr/>
          <a:lstStyle>
            <a:lvl1pPr fontAlgn="base">
              <a:spcBef>
                <a:spcPct val="0"/>
              </a:spcBef>
              <a:spcAft>
                <a:spcPct val="0"/>
              </a:spcAft>
              <a:defRPr/>
            </a:lvl1pPr>
          </a:lstStyle>
          <a:p>
            <a:pPr>
              <a:defRPr/>
            </a:pPr>
            <a:fld id="{DFCB7885-5A81-4AB8-9104-24145A770597}" type="slidenum">
              <a:rPr lang="en-US"/>
              <a:pPr>
                <a:defRPr/>
              </a:pPr>
              <a:t>‹#›</a:t>
            </a:fld>
            <a:endParaRPr lang="en-US" dirty="0"/>
          </a:p>
        </p:txBody>
      </p:sp>
    </p:spTree>
    <p:extLst>
      <p:ext uri="{BB962C8B-B14F-4D97-AF65-F5344CB8AC3E}">
        <p14:creationId xmlns:p14="http://schemas.microsoft.com/office/powerpoint/2010/main" val="2989999824"/>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600200"/>
            <a:ext cx="4040188" cy="609600"/>
          </a:xfrm>
        </p:spPr>
        <p:txBody>
          <a:bodyPr anchor="b">
            <a:noAutofit/>
          </a:bodyPr>
          <a:lstStyle>
            <a:lvl1pPr marL="0" indent="0" algn="ctr">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5" name="Text Placeholder 4"/>
          <p:cNvSpPr>
            <a:spLocks noGrp="1"/>
          </p:cNvSpPr>
          <p:nvPr>
            <p:ph type="body" sz="quarter" idx="3"/>
          </p:nvPr>
        </p:nvSpPr>
        <p:spPr>
          <a:xfrm>
            <a:off x="4648200" y="1600200"/>
            <a:ext cx="4041775" cy="609600"/>
          </a:xfrm>
        </p:spPr>
        <p:txBody>
          <a:bodyPr anchor="b">
            <a:noAutofit/>
          </a:bodyPr>
          <a:lstStyle>
            <a:lvl1pPr marL="0" indent="0" algn="ctr">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11" name="Content Placeholder 10"/>
          <p:cNvSpPr>
            <a:spLocks noGrp="1"/>
          </p:cNvSpPr>
          <p:nvPr>
            <p:ph sz="quarter" idx="13"/>
          </p:nvPr>
        </p:nvSpPr>
        <p:spPr>
          <a:xfrm>
            <a:off x="457200" y="2212848"/>
            <a:ext cx="4041648" cy="391363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13" name="Content Placeholder 12"/>
          <p:cNvSpPr>
            <a:spLocks noGrp="1"/>
          </p:cNvSpPr>
          <p:nvPr>
            <p:ph sz="quarter" idx="14"/>
          </p:nvPr>
        </p:nvSpPr>
        <p:spPr>
          <a:xfrm>
            <a:off x="4672584" y="2212848"/>
            <a:ext cx="4041648" cy="3913187"/>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5"/>
          </p:nvPr>
        </p:nvSpPr>
        <p:spPr/>
        <p:txBody>
          <a:bodyPr/>
          <a:lstStyle>
            <a:lvl1pPr fontAlgn="base">
              <a:spcBef>
                <a:spcPct val="0"/>
              </a:spcBef>
              <a:spcAft>
                <a:spcPct val="0"/>
              </a:spcAft>
              <a:defRPr/>
            </a:lvl1pPr>
          </a:lstStyle>
          <a:p>
            <a:pPr>
              <a:defRPr/>
            </a:pPr>
            <a:fld id="{BEBDC7D8-DF60-4D6E-9D02-D39C57D895BA}" type="datetime1">
              <a:rPr lang="en-US" smtClean="0"/>
              <a:pPr>
                <a:defRPr/>
              </a:pPr>
              <a:t>2/16/2017</a:t>
            </a:fld>
            <a:endParaRPr lang="en-US" dirty="0"/>
          </a:p>
        </p:txBody>
      </p:sp>
      <p:sp>
        <p:nvSpPr>
          <p:cNvPr id="8" name="Footer Placeholder 7"/>
          <p:cNvSpPr>
            <a:spLocks noGrp="1"/>
          </p:cNvSpPr>
          <p:nvPr>
            <p:ph type="ftr" sz="quarter" idx="16"/>
          </p:nvPr>
        </p:nvSpPr>
        <p:spPr/>
        <p:txBody>
          <a:bodyPr/>
          <a:lstStyle>
            <a:lvl1pPr fontAlgn="base">
              <a:spcBef>
                <a:spcPct val="0"/>
              </a:spcBef>
              <a:spcAft>
                <a:spcPct val="0"/>
              </a:spcAft>
              <a:defRPr/>
            </a:lvl1pPr>
          </a:lstStyle>
          <a:p>
            <a:pPr>
              <a:defRPr/>
            </a:pPr>
            <a:endParaRPr lang="en-US" dirty="0"/>
          </a:p>
        </p:txBody>
      </p:sp>
      <p:sp>
        <p:nvSpPr>
          <p:cNvPr id="9" name="Slide Number Placeholder 8"/>
          <p:cNvSpPr>
            <a:spLocks noGrp="1"/>
          </p:cNvSpPr>
          <p:nvPr>
            <p:ph type="sldNum" sz="quarter" idx="17"/>
          </p:nvPr>
        </p:nvSpPr>
        <p:spPr/>
        <p:txBody>
          <a:bodyPr/>
          <a:lstStyle>
            <a:lvl1pPr fontAlgn="base">
              <a:spcBef>
                <a:spcPct val="0"/>
              </a:spcBef>
              <a:spcAft>
                <a:spcPct val="0"/>
              </a:spcAft>
              <a:defRPr/>
            </a:lvl1pPr>
          </a:lstStyle>
          <a:p>
            <a:pPr>
              <a:defRPr/>
            </a:pPr>
            <a:fld id="{C30F4444-350D-4B8A-80C3-2BBEF03918B0}" type="slidenum">
              <a:rPr lang="en-US"/>
              <a:pPr>
                <a:defRPr/>
              </a:pPr>
              <a:t>‹#›</a:t>
            </a:fld>
            <a:endParaRPr lang="en-US" dirty="0"/>
          </a:p>
        </p:txBody>
      </p:sp>
    </p:spTree>
    <p:extLst>
      <p:ext uri="{BB962C8B-B14F-4D97-AF65-F5344CB8AC3E}">
        <p14:creationId xmlns:p14="http://schemas.microsoft.com/office/powerpoint/2010/main" val="144457987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lvl1pPr fontAlgn="base">
              <a:spcBef>
                <a:spcPct val="0"/>
              </a:spcBef>
              <a:spcAft>
                <a:spcPct val="0"/>
              </a:spcAft>
              <a:defRPr/>
            </a:lvl1pPr>
          </a:lstStyle>
          <a:p>
            <a:pPr>
              <a:defRPr/>
            </a:pPr>
            <a:fld id="{5251273A-F1D1-453B-989B-2CD073F6C115}" type="datetime1">
              <a:rPr lang="en-US" smtClean="0"/>
              <a:pPr>
                <a:defRPr/>
              </a:pPr>
              <a:t>2/16/2017</a:t>
            </a:fld>
            <a:endParaRPr lang="en-US" dirty="0"/>
          </a:p>
        </p:txBody>
      </p:sp>
      <p:sp>
        <p:nvSpPr>
          <p:cNvPr id="4" name="Footer Placeholder 3"/>
          <p:cNvSpPr>
            <a:spLocks noGrp="1"/>
          </p:cNvSpPr>
          <p:nvPr>
            <p:ph type="ftr" sz="quarter" idx="11"/>
          </p:nvPr>
        </p:nvSpPr>
        <p:spPr/>
        <p:txBody>
          <a:bodyPr/>
          <a:lstStyle>
            <a:lvl1pPr fontAlgn="base">
              <a:spcBef>
                <a:spcPct val="0"/>
              </a:spcBef>
              <a:spcAft>
                <a:spcPct val="0"/>
              </a:spcAft>
              <a:defRPr/>
            </a:lvl1pPr>
          </a:lstStyle>
          <a:p>
            <a:pPr>
              <a:defRPr/>
            </a:pPr>
            <a:endParaRPr lang="en-US" dirty="0"/>
          </a:p>
        </p:txBody>
      </p:sp>
      <p:sp>
        <p:nvSpPr>
          <p:cNvPr id="5" name="Slide Number Placeholder 4"/>
          <p:cNvSpPr>
            <a:spLocks noGrp="1"/>
          </p:cNvSpPr>
          <p:nvPr>
            <p:ph type="sldNum" sz="quarter" idx="12"/>
          </p:nvPr>
        </p:nvSpPr>
        <p:spPr/>
        <p:txBody>
          <a:bodyPr/>
          <a:lstStyle>
            <a:lvl1pPr fontAlgn="base">
              <a:spcBef>
                <a:spcPct val="0"/>
              </a:spcBef>
              <a:spcAft>
                <a:spcPct val="0"/>
              </a:spcAft>
              <a:defRPr/>
            </a:lvl1pPr>
          </a:lstStyle>
          <a:p>
            <a:pPr>
              <a:defRPr/>
            </a:pPr>
            <a:fld id="{9B960208-C16F-4387-A95C-A62AE0A5C279}" type="slidenum">
              <a:rPr lang="en-US"/>
              <a:pPr>
                <a:defRPr/>
              </a:pPr>
              <a:t>‹#›</a:t>
            </a:fld>
            <a:endParaRPr lang="en-US" dirty="0"/>
          </a:p>
        </p:txBody>
      </p:sp>
    </p:spTree>
    <p:extLst>
      <p:ext uri="{BB962C8B-B14F-4D97-AF65-F5344CB8AC3E}">
        <p14:creationId xmlns:p14="http://schemas.microsoft.com/office/powerpoint/2010/main" val="1767938071"/>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fontAlgn="base">
              <a:spcBef>
                <a:spcPct val="0"/>
              </a:spcBef>
              <a:spcAft>
                <a:spcPct val="0"/>
              </a:spcAft>
              <a:defRPr/>
            </a:lvl1pPr>
          </a:lstStyle>
          <a:p>
            <a:pPr>
              <a:defRPr/>
            </a:pPr>
            <a:fld id="{FEB70C72-D9EA-418C-AB4B-FECC00E93C87}" type="datetime1">
              <a:rPr lang="en-US" smtClean="0"/>
              <a:pPr>
                <a:defRPr/>
              </a:pPr>
              <a:t>2/16/2017</a:t>
            </a:fld>
            <a:endParaRPr lang="en-US" dirty="0"/>
          </a:p>
        </p:txBody>
      </p:sp>
      <p:sp>
        <p:nvSpPr>
          <p:cNvPr id="3" name="Footer Placeholder 2"/>
          <p:cNvSpPr>
            <a:spLocks noGrp="1"/>
          </p:cNvSpPr>
          <p:nvPr>
            <p:ph type="ftr" sz="quarter" idx="11"/>
          </p:nvPr>
        </p:nvSpPr>
        <p:spPr/>
        <p:txBody>
          <a:bodyPr/>
          <a:lstStyle>
            <a:lvl1pPr fontAlgn="base">
              <a:spcBef>
                <a:spcPct val="0"/>
              </a:spcBef>
              <a:spcAft>
                <a:spcPct val="0"/>
              </a:spcAft>
              <a:defRPr/>
            </a:lvl1pPr>
          </a:lstStyle>
          <a:p>
            <a:pPr>
              <a:defRPr/>
            </a:pPr>
            <a:endParaRPr lang="en-US" dirty="0"/>
          </a:p>
        </p:txBody>
      </p:sp>
      <p:sp>
        <p:nvSpPr>
          <p:cNvPr id="4" name="Slide Number Placeholder 3"/>
          <p:cNvSpPr>
            <a:spLocks noGrp="1"/>
          </p:cNvSpPr>
          <p:nvPr>
            <p:ph type="sldNum" sz="quarter" idx="12"/>
          </p:nvPr>
        </p:nvSpPr>
        <p:spPr/>
        <p:txBody>
          <a:bodyPr/>
          <a:lstStyle>
            <a:lvl1pPr fontAlgn="base">
              <a:spcBef>
                <a:spcPct val="0"/>
              </a:spcBef>
              <a:spcAft>
                <a:spcPct val="0"/>
              </a:spcAft>
              <a:defRPr/>
            </a:lvl1pPr>
          </a:lstStyle>
          <a:p>
            <a:pPr>
              <a:defRPr/>
            </a:pPr>
            <a:fld id="{3BC91982-835A-4061-8E56-AD7FD739BBFD}" type="slidenum">
              <a:rPr lang="en-US"/>
              <a:pPr>
                <a:defRPr/>
              </a:pPr>
              <a:t>‹#›</a:t>
            </a:fld>
            <a:endParaRPr lang="en-US" dirty="0"/>
          </a:p>
        </p:txBody>
      </p:sp>
    </p:spTree>
    <p:extLst>
      <p:ext uri="{BB962C8B-B14F-4D97-AF65-F5344CB8AC3E}">
        <p14:creationId xmlns:p14="http://schemas.microsoft.com/office/powerpoint/2010/main" val="1350159177"/>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5907087" y="266700"/>
            <a:ext cx="3008313" cy="2095500"/>
          </a:xfrm>
        </p:spPr>
        <p:txBody>
          <a:bodyPr/>
          <a:lstStyle>
            <a:lvl1pPr algn="ctr">
              <a:lnSpc>
                <a:spcPct val="100000"/>
              </a:lnSpc>
              <a:defRPr sz="2800" b="0">
                <a:effectLst>
                  <a:outerShdw blurRad="50800" dist="25400" dir="5400000" algn="t" rotWithShape="0">
                    <a:prstClr val="black">
                      <a:alpha val="25000"/>
                    </a:prstClr>
                  </a:outerShdw>
                </a:effectLst>
              </a:defRPr>
            </a:lvl1pPr>
          </a:lstStyle>
          <a:p>
            <a:r>
              <a:rPr lang="en-US" smtClean="0"/>
              <a:t>Click to edit Master title style</a:t>
            </a:r>
            <a:endParaRPr lang="en-US" dirty="0"/>
          </a:p>
        </p:txBody>
      </p:sp>
      <p:sp>
        <p:nvSpPr>
          <p:cNvPr id="3" name="Content Placeholder 2"/>
          <p:cNvSpPr>
            <a:spLocks noGrp="1"/>
          </p:cNvSpPr>
          <p:nvPr>
            <p:ph idx="1"/>
          </p:nvPr>
        </p:nvSpPr>
        <p:spPr>
          <a:xfrm>
            <a:off x="719137" y="273050"/>
            <a:ext cx="4995863"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5907087" y="2438400"/>
            <a:ext cx="3008313" cy="3687763"/>
          </a:xfrm>
        </p:spPr>
        <p:txBody>
          <a:bodyPr>
            <a:normAutofit/>
          </a:bodyPr>
          <a:lstStyle>
            <a:lvl1pPr marL="0" indent="0" algn="ctr">
              <a:lnSpc>
                <a:spcPct val="125000"/>
              </a:lnSpc>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fontAlgn="base">
              <a:spcBef>
                <a:spcPct val="0"/>
              </a:spcBef>
              <a:spcAft>
                <a:spcPct val="0"/>
              </a:spcAft>
              <a:defRPr/>
            </a:lvl1pPr>
          </a:lstStyle>
          <a:p>
            <a:pPr>
              <a:defRPr/>
            </a:pPr>
            <a:fld id="{C446E75E-14D2-4172-BB0E-66B11B0B9CE4}" type="datetime1">
              <a:rPr lang="en-US" smtClean="0"/>
              <a:pPr>
                <a:defRPr/>
              </a:pPr>
              <a:t>2/16/2017</a:t>
            </a:fld>
            <a:endParaRPr lang="en-US" dirty="0"/>
          </a:p>
        </p:txBody>
      </p:sp>
      <p:sp>
        <p:nvSpPr>
          <p:cNvPr id="6" name="Footer Placeholder 5"/>
          <p:cNvSpPr>
            <a:spLocks noGrp="1"/>
          </p:cNvSpPr>
          <p:nvPr>
            <p:ph type="ftr" sz="quarter" idx="11"/>
          </p:nvPr>
        </p:nvSpPr>
        <p:spPr/>
        <p:txBody>
          <a:bodyPr/>
          <a:lstStyle>
            <a:lvl1pPr fontAlgn="base">
              <a:spcBef>
                <a:spcPct val="0"/>
              </a:spcBef>
              <a:spcAft>
                <a:spcPct val="0"/>
              </a:spcAft>
              <a:defRPr/>
            </a:lvl1pPr>
          </a:lstStyle>
          <a:p>
            <a:pPr>
              <a:defRPr/>
            </a:pPr>
            <a:endParaRPr lang="en-US" dirty="0"/>
          </a:p>
        </p:txBody>
      </p:sp>
      <p:sp>
        <p:nvSpPr>
          <p:cNvPr id="7" name="Slide Number Placeholder 6"/>
          <p:cNvSpPr>
            <a:spLocks noGrp="1"/>
          </p:cNvSpPr>
          <p:nvPr>
            <p:ph type="sldNum" sz="quarter" idx="12"/>
          </p:nvPr>
        </p:nvSpPr>
        <p:spPr/>
        <p:txBody>
          <a:bodyPr/>
          <a:lstStyle>
            <a:lvl1pPr fontAlgn="base">
              <a:spcBef>
                <a:spcPct val="0"/>
              </a:spcBef>
              <a:spcAft>
                <a:spcPct val="0"/>
              </a:spcAft>
              <a:defRPr/>
            </a:lvl1pPr>
          </a:lstStyle>
          <a:p>
            <a:pPr>
              <a:defRPr/>
            </a:pPr>
            <a:fld id="{BCDD487D-A0EF-4696-9621-F7098396B9E6}" type="slidenum">
              <a:rPr lang="en-US"/>
              <a:pPr>
                <a:defRPr/>
              </a:pPr>
              <a:t>‹#›</a:t>
            </a:fld>
            <a:endParaRPr lang="en-US" dirty="0"/>
          </a:p>
        </p:txBody>
      </p:sp>
    </p:spTree>
    <p:extLst>
      <p:ext uri="{BB962C8B-B14F-4D97-AF65-F5344CB8AC3E}">
        <p14:creationId xmlns:p14="http://schemas.microsoft.com/office/powerpoint/2010/main" val="3593083741"/>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679576" y="228600"/>
            <a:ext cx="5711824" cy="895350"/>
          </a:xfrm>
        </p:spPr>
        <p:txBody>
          <a:bodyPr/>
          <a:lstStyle>
            <a:lvl1pPr algn="ctr">
              <a:lnSpc>
                <a:spcPct val="100000"/>
              </a:lnSpc>
              <a:defRPr sz="2800" b="0"/>
            </a:lvl1pPr>
          </a:lstStyle>
          <a:p>
            <a:r>
              <a:rPr lang="en-US" smtClean="0"/>
              <a:t>Click to edit Master title style</a:t>
            </a:r>
            <a:endParaRPr lang="en-US" dirty="0"/>
          </a:p>
        </p:txBody>
      </p:sp>
      <p:sp>
        <p:nvSpPr>
          <p:cNvPr id="3" name="Picture Placeholder 2"/>
          <p:cNvSpPr>
            <a:spLocks noGrp="1"/>
          </p:cNvSpPr>
          <p:nvPr>
            <p:ph type="pic" idx="1"/>
          </p:nvPr>
        </p:nvSpPr>
        <p:spPr>
          <a:xfrm>
            <a:off x="1508126" y="1143000"/>
            <a:ext cx="6054724" cy="4541044"/>
          </a:xfrm>
          <a:ln w="76200">
            <a:solidFill>
              <a:schemeClr val="bg1"/>
            </a:solidFill>
          </a:ln>
          <a:effectLst>
            <a:outerShdw blurRad="88900" dist="50800" dir="5400000" algn="ctr" rotWithShape="0">
              <a:srgbClr val="000000">
                <a:alpha val="25000"/>
              </a:srgbClr>
            </a:outerShdw>
          </a:effectLst>
        </p:spPr>
        <p:txBody>
          <a:bodyPr rtlCol="0">
            <a:normAutofit/>
          </a:bodyPr>
          <a:lstStyle>
            <a:lvl1pPr marL="0" indent="0" algn="ctr">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dirty="0" smtClean="0"/>
              <a:t>Click icon to add picture</a:t>
            </a:r>
            <a:endParaRPr lang="en-US" noProof="0" dirty="0"/>
          </a:p>
        </p:txBody>
      </p:sp>
      <p:sp>
        <p:nvSpPr>
          <p:cNvPr id="4" name="Text Placeholder 3"/>
          <p:cNvSpPr>
            <a:spLocks noGrp="1"/>
          </p:cNvSpPr>
          <p:nvPr>
            <p:ph type="body" sz="half" idx="2"/>
          </p:nvPr>
        </p:nvSpPr>
        <p:spPr>
          <a:xfrm>
            <a:off x="1679576" y="5810250"/>
            <a:ext cx="5711824" cy="533400"/>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fontAlgn="base">
              <a:spcBef>
                <a:spcPct val="0"/>
              </a:spcBef>
              <a:spcAft>
                <a:spcPct val="0"/>
              </a:spcAft>
              <a:defRPr/>
            </a:lvl1pPr>
          </a:lstStyle>
          <a:p>
            <a:pPr>
              <a:defRPr/>
            </a:pPr>
            <a:fld id="{14C5F74D-183E-4493-86AF-069BC84D980F}" type="datetime1">
              <a:rPr lang="en-US" smtClean="0"/>
              <a:pPr>
                <a:defRPr/>
              </a:pPr>
              <a:t>2/16/2017</a:t>
            </a:fld>
            <a:endParaRPr lang="en-US" dirty="0"/>
          </a:p>
        </p:txBody>
      </p:sp>
      <p:sp>
        <p:nvSpPr>
          <p:cNvPr id="6" name="Footer Placeholder 5"/>
          <p:cNvSpPr>
            <a:spLocks noGrp="1"/>
          </p:cNvSpPr>
          <p:nvPr>
            <p:ph type="ftr" sz="quarter" idx="11"/>
          </p:nvPr>
        </p:nvSpPr>
        <p:spPr/>
        <p:txBody>
          <a:bodyPr/>
          <a:lstStyle>
            <a:lvl1pPr fontAlgn="base">
              <a:spcBef>
                <a:spcPct val="0"/>
              </a:spcBef>
              <a:spcAft>
                <a:spcPct val="0"/>
              </a:spcAft>
              <a:defRPr/>
            </a:lvl1pPr>
          </a:lstStyle>
          <a:p>
            <a:pPr>
              <a:defRPr/>
            </a:pPr>
            <a:endParaRPr lang="en-US" dirty="0"/>
          </a:p>
        </p:txBody>
      </p:sp>
      <p:sp>
        <p:nvSpPr>
          <p:cNvPr id="7" name="Slide Number Placeholder 6"/>
          <p:cNvSpPr>
            <a:spLocks noGrp="1"/>
          </p:cNvSpPr>
          <p:nvPr>
            <p:ph type="sldNum" sz="quarter" idx="12"/>
          </p:nvPr>
        </p:nvSpPr>
        <p:spPr/>
        <p:txBody>
          <a:bodyPr/>
          <a:lstStyle>
            <a:lvl1pPr fontAlgn="base">
              <a:spcBef>
                <a:spcPct val="0"/>
              </a:spcBef>
              <a:spcAft>
                <a:spcPct val="0"/>
              </a:spcAft>
              <a:defRPr/>
            </a:lvl1pPr>
          </a:lstStyle>
          <a:p>
            <a:pPr>
              <a:defRPr/>
            </a:pPr>
            <a:fld id="{18397CD6-52F9-4BDA-AE36-F42FDA3A4D83}" type="slidenum">
              <a:rPr lang="en-US"/>
              <a:pPr>
                <a:defRPr/>
              </a:pPr>
              <a:t>‹#›</a:t>
            </a:fld>
            <a:endParaRPr lang="en-US" dirty="0"/>
          </a:p>
        </p:txBody>
      </p:sp>
    </p:spTree>
    <p:extLst>
      <p:ext uri="{BB962C8B-B14F-4D97-AF65-F5344CB8AC3E}">
        <p14:creationId xmlns:p14="http://schemas.microsoft.com/office/powerpoint/2010/main" val="1731967570"/>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fontAlgn="base">
              <a:spcBef>
                <a:spcPct val="0"/>
              </a:spcBef>
              <a:spcAft>
                <a:spcPct val="0"/>
              </a:spcAft>
              <a:defRPr/>
            </a:lvl1pPr>
          </a:lstStyle>
          <a:p>
            <a:pPr>
              <a:defRPr/>
            </a:pPr>
            <a:fld id="{251E344E-9624-47BB-B10E-37194CE57F93}" type="datetime1">
              <a:rPr lang="en-US" smtClean="0"/>
              <a:pPr>
                <a:defRPr/>
              </a:pPr>
              <a:t>2/16/2017</a:t>
            </a:fld>
            <a:endParaRPr lang="en-US" dirty="0"/>
          </a:p>
        </p:txBody>
      </p:sp>
      <p:sp>
        <p:nvSpPr>
          <p:cNvPr id="5" name="Footer Placeholder 4"/>
          <p:cNvSpPr>
            <a:spLocks noGrp="1"/>
          </p:cNvSpPr>
          <p:nvPr>
            <p:ph type="ftr" sz="quarter" idx="11"/>
          </p:nvPr>
        </p:nvSpPr>
        <p:spPr/>
        <p:txBody>
          <a:bodyPr/>
          <a:lstStyle>
            <a:lvl1pPr fontAlgn="base">
              <a:spcBef>
                <a:spcPct val="0"/>
              </a:spcBef>
              <a:spcAft>
                <a:spcPct val="0"/>
              </a:spcAft>
              <a:defRPr/>
            </a:lvl1pPr>
          </a:lstStyle>
          <a:p>
            <a:pPr>
              <a:defRPr/>
            </a:pPr>
            <a:endParaRPr lang="en-US" dirty="0"/>
          </a:p>
        </p:txBody>
      </p:sp>
      <p:sp>
        <p:nvSpPr>
          <p:cNvPr id="6" name="Slide Number Placeholder 5"/>
          <p:cNvSpPr>
            <a:spLocks noGrp="1"/>
          </p:cNvSpPr>
          <p:nvPr>
            <p:ph type="sldNum" sz="quarter" idx="12"/>
          </p:nvPr>
        </p:nvSpPr>
        <p:spPr/>
        <p:txBody>
          <a:bodyPr/>
          <a:lstStyle>
            <a:lvl1pPr fontAlgn="base">
              <a:spcBef>
                <a:spcPct val="0"/>
              </a:spcBef>
              <a:spcAft>
                <a:spcPct val="0"/>
              </a:spcAft>
              <a:defRPr/>
            </a:lvl1pPr>
          </a:lstStyle>
          <a:p>
            <a:pPr>
              <a:defRPr/>
            </a:pPr>
            <a:fld id="{6A9B79B3-2A12-45DA-AE15-4419C41859A2}" type="slidenum">
              <a:rPr lang="en-US"/>
              <a:pPr>
                <a:defRPr/>
              </a:pPr>
              <a:t>‹#›</a:t>
            </a:fld>
            <a:endParaRPr lang="en-US" dirty="0"/>
          </a:p>
        </p:txBody>
      </p:sp>
    </p:spTree>
    <p:extLst>
      <p:ext uri="{BB962C8B-B14F-4D97-AF65-F5344CB8AC3E}">
        <p14:creationId xmlns:p14="http://schemas.microsoft.com/office/powerpoint/2010/main" val="3778150979"/>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fontAlgn="base">
              <a:spcBef>
                <a:spcPct val="0"/>
              </a:spcBef>
              <a:spcAft>
                <a:spcPct val="0"/>
              </a:spcAft>
              <a:defRPr/>
            </a:lvl1pPr>
          </a:lstStyle>
          <a:p>
            <a:pPr>
              <a:defRPr/>
            </a:pPr>
            <a:fld id="{CA3E975C-198C-4569-A820-181A0892969B}" type="datetime1">
              <a:rPr lang="en-US" smtClean="0"/>
              <a:pPr>
                <a:defRPr/>
              </a:pPr>
              <a:t>2/16/2017</a:t>
            </a:fld>
            <a:endParaRPr lang="en-US" dirty="0"/>
          </a:p>
        </p:txBody>
      </p:sp>
      <p:sp>
        <p:nvSpPr>
          <p:cNvPr id="5" name="Footer Placeholder 4"/>
          <p:cNvSpPr>
            <a:spLocks noGrp="1"/>
          </p:cNvSpPr>
          <p:nvPr>
            <p:ph type="ftr" sz="quarter" idx="11"/>
          </p:nvPr>
        </p:nvSpPr>
        <p:spPr/>
        <p:txBody>
          <a:bodyPr/>
          <a:lstStyle>
            <a:lvl1pPr fontAlgn="base">
              <a:spcBef>
                <a:spcPct val="0"/>
              </a:spcBef>
              <a:spcAft>
                <a:spcPct val="0"/>
              </a:spcAft>
              <a:defRPr/>
            </a:lvl1pPr>
          </a:lstStyle>
          <a:p>
            <a:pPr>
              <a:defRPr/>
            </a:pPr>
            <a:endParaRPr lang="en-US" dirty="0"/>
          </a:p>
        </p:txBody>
      </p:sp>
      <p:sp>
        <p:nvSpPr>
          <p:cNvPr id="6" name="Slide Number Placeholder 5"/>
          <p:cNvSpPr>
            <a:spLocks noGrp="1"/>
          </p:cNvSpPr>
          <p:nvPr>
            <p:ph type="sldNum" sz="quarter" idx="12"/>
          </p:nvPr>
        </p:nvSpPr>
        <p:spPr/>
        <p:txBody>
          <a:bodyPr/>
          <a:lstStyle>
            <a:lvl1pPr fontAlgn="base">
              <a:spcBef>
                <a:spcPct val="0"/>
              </a:spcBef>
              <a:spcAft>
                <a:spcPct val="0"/>
              </a:spcAft>
              <a:defRPr/>
            </a:lvl1pPr>
          </a:lstStyle>
          <a:p>
            <a:pPr>
              <a:defRPr/>
            </a:pPr>
            <a:fld id="{7EE506A0-380F-4C67-B006-3BA612042573}" type="slidenum">
              <a:rPr lang="en-US"/>
              <a:pPr>
                <a:defRPr/>
              </a:pPr>
              <a:t>‹#›</a:t>
            </a:fld>
            <a:endParaRPr lang="en-US" dirty="0"/>
          </a:p>
        </p:txBody>
      </p:sp>
    </p:spTree>
    <p:extLst>
      <p:ext uri="{BB962C8B-B14F-4D97-AF65-F5344CB8AC3E}">
        <p14:creationId xmlns:p14="http://schemas.microsoft.com/office/powerpoint/2010/main" val="1547701070"/>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clipArtAndTx" preserve="1">
  <p:cSld name="Title, Clip Art and Text">
    <p:spTree>
      <p:nvGrpSpPr>
        <p:cNvPr id="1" name=""/>
        <p:cNvGrpSpPr/>
        <p:nvPr/>
      </p:nvGrpSpPr>
      <p:grpSpPr>
        <a:xfrm>
          <a:off x="0" y="0"/>
          <a:ext cx="0" cy="0"/>
          <a:chOff x="0" y="0"/>
          <a:chExt cx="0" cy="0"/>
        </a:xfrm>
      </p:grpSpPr>
      <p:sp>
        <p:nvSpPr>
          <p:cNvPr id="2" name="Title 1"/>
          <p:cNvSpPr>
            <a:spLocks noGrp="1"/>
          </p:cNvSpPr>
          <p:nvPr>
            <p:ph type="title"/>
          </p:nvPr>
        </p:nvSpPr>
        <p:spPr>
          <a:xfrm>
            <a:off x="2438400" y="228600"/>
            <a:ext cx="6400800" cy="1219200"/>
          </a:xfrm>
        </p:spPr>
        <p:txBody>
          <a:bodyPr/>
          <a:lstStyle/>
          <a:p>
            <a:r>
              <a:rPr lang="en-US" smtClean="0"/>
              <a:t>Click to edit Master title style</a:t>
            </a:r>
            <a:endParaRPr lang="en-US"/>
          </a:p>
        </p:txBody>
      </p:sp>
      <p:sp>
        <p:nvSpPr>
          <p:cNvPr id="3" name="ClipArt Placeholder 2"/>
          <p:cNvSpPr>
            <a:spLocks noGrp="1"/>
          </p:cNvSpPr>
          <p:nvPr>
            <p:ph type="clipArt" sz="half" idx="1"/>
          </p:nvPr>
        </p:nvSpPr>
        <p:spPr>
          <a:xfrm>
            <a:off x="2438400" y="1600200"/>
            <a:ext cx="3124200" cy="4495800"/>
          </a:xfrm>
        </p:spPr>
        <p:txBody>
          <a:bodyPr rtlCol="0">
            <a:normAutofit/>
          </a:bodyPr>
          <a:lstStyle/>
          <a:p>
            <a:pPr lvl="0"/>
            <a:endParaRPr lang="en-US" noProof="0" dirty="0" smtClean="0"/>
          </a:p>
        </p:txBody>
      </p:sp>
      <p:sp>
        <p:nvSpPr>
          <p:cNvPr id="4" name="Text Placeholder 3"/>
          <p:cNvSpPr>
            <a:spLocks noGrp="1"/>
          </p:cNvSpPr>
          <p:nvPr>
            <p:ph type="body" sz="half" idx="2"/>
          </p:nvPr>
        </p:nvSpPr>
        <p:spPr>
          <a:xfrm>
            <a:off x="5715000" y="1600200"/>
            <a:ext cx="3124200" cy="4495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7"/>
          <p:cNvSpPr>
            <a:spLocks noGrp="1" noChangeArrowheads="1"/>
          </p:cNvSpPr>
          <p:nvPr>
            <p:ph type="dt" sz="half" idx="10"/>
          </p:nvPr>
        </p:nvSpPr>
        <p:spPr/>
        <p:txBody>
          <a:bodyPr/>
          <a:lstStyle>
            <a:lvl1pPr fontAlgn="base">
              <a:spcBef>
                <a:spcPct val="0"/>
              </a:spcBef>
              <a:spcAft>
                <a:spcPct val="0"/>
              </a:spcAft>
              <a:defRPr/>
            </a:lvl1pPr>
          </a:lstStyle>
          <a:p>
            <a:pPr>
              <a:defRPr/>
            </a:pPr>
            <a:fld id="{811DB2AF-28FA-483E-AEEC-76DEAFC62942}" type="datetime1">
              <a:rPr lang="en-US" smtClean="0"/>
              <a:pPr>
                <a:defRPr/>
              </a:pPr>
              <a:t>2/16/2017</a:t>
            </a:fld>
            <a:endParaRPr lang="en-US" dirty="0"/>
          </a:p>
        </p:txBody>
      </p:sp>
      <p:sp>
        <p:nvSpPr>
          <p:cNvPr id="6" name="Rectangle 8"/>
          <p:cNvSpPr>
            <a:spLocks noGrp="1" noChangeArrowheads="1"/>
          </p:cNvSpPr>
          <p:nvPr>
            <p:ph type="ftr" sz="quarter" idx="11"/>
          </p:nvPr>
        </p:nvSpPr>
        <p:spPr/>
        <p:txBody>
          <a:bodyPr/>
          <a:lstStyle>
            <a:lvl1pPr fontAlgn="base">
              <a:spcBef>
                <a:spcPct val="0"/>
              </a:spcBef>
              <a:spcAft>
                <a:spcPct val="0"/>
              </a:spcAft>
              <a:defRPr/>
            </a:lvl1pPr>
          </a:lstStyle>
          <a:p>
            <a:pPr>
              <a:defRPr/>
            </a:pPr>
            <a:endParaRPr lang="en-US" dirty="0"/>
          </a:p>
        </p:txBody>
      </p:sp>
      <p:sp>
        <p:nvSpPr>
          <p:cNvPr id="7" name="Rectangle 9"/>
          <p:cNvSpPr>
            <a:spLocks noGrp="1" noChangeArrowheads="1"/>
          </p:cNvSpPr>
          <p:nvPr>
            <p:ph type="sldNum" sz="quarter" idx="12"/>
          </p:nvPr>
        </p:nvSpPr>
        <p:spPr/>
        <p:txBody>
          <a:bodyPr/>
          <a:lstStyle>
            <a:lvl1pPr fontAlgn="base">
              <a:spcBef>
                <a:spcPct val="0"/>
              </a:spcBef>
              <a:spcAft>
                <a:spcPct val="0"/>
              </a:spcAft>
              <a:defRPr/>
            </a:lvl1pPr>
          </a:lstStyle>
          <a:p>
            <a:pPr>
              <a:defRPr/>
            </a:pPr>
            <a:fld id="{FE77C1B6-9CFE-47F6-951B-0512FED2B8CA}" type="slidenum">
              <a:rPr lang="en-US"/>
              <a:pPr>
                <a:defRPr/>
              </a:pPr>
              <a:t>‹#›</a:t>
            </a:fld>
            <a:endParaRPr lang="en-US" dirty="0"/>
          </a:p>
        </p:txBody>
      </p:sp>
    </p:spTree>
    <p:extLst>
      <p:ext uri="{BB962C8B-B14F-4D97-AF65-F5344CB8AC3E}">
        <p14:creationId xmlns:p14="http://schemas.microsoft.com/office/powerpoint/2010/main" val="3557327637"/>
      </p:ext>
    </p:extLst>
  </p:cSld>
  <p:clrMapOvr>
    <a:masterClrMapping/>
  </p:clrMapOvr>
  <p:transition spd="slow"/>
</p:sldLayout>
</file>

<file path=ppt/slideLayouts/slideLayout26.xml><?xml version="1.0" encoding="utf-8"?>
<p:sldLayout xmlns:a="http://schemas.openxmlformats.org/drawingml/2006/main" xmlns:r="http://schemas.openxmlformats.org/officeDocument/2006/relationships" xmlns:p="http://schemas.openxmlformats.org/presentationml/2006/main" type="tbl">
  <p:cSld name="Title and Table">
    <p:spTree>
      <p:nvGrpSpPr>
        <p:cNvPr id="1" name=""/>
        <p:cNvGrpSpPr/>
        <p:nvPr/>
      </p:nvGrpSpPr>
      <p:grpSpPr>
        <a:xfrm>
          <a:off x="0" y="0"/>
          <a:ext cx="0" cy="0"/>
          <a:chOff x="0" y="0"/>
          <a:chExt cx="0" cy="0"/>
        </a:xfrm>
      </p:grpSpPr>
      <p:sp>
        <p:nvSpPr>
          <p:cNvPr id="2" name="Title 1"/>
          <p:cNvSpPr>
            <a:spLocks noGrp="1"/>
          </p:cNvSpPr>
          <p:nvPr>
            <p:ph type="title"/>
          </p:nvPr>
        </p:nvSpPr>
        <p:spPr>
          <a:xfrm>
            <a:off x="1371600" y="476250"/>
            <a:ext cx="7086600" cy="1276350"/>
          </a:xfrm>
        </p:spPr>
        <p:txBody>
          <a:bodyPr/>
          <a:lstStyle/>
          <a:p>
            <a:r>
              <a:rPr lang="en-US" smtClean="0"/>
              <a:t>Click to edit Master title style</a:t>
            </a:r>
            <a:endParaRPr lang="en-US"/>
          </a:p>
        </p:txBody>
      </p:sp>
      <p:sp>
        <p:nvSpPr>
          <p:cNvPr id="3" name="Table Placeholder 2"/>
          <p:cNvSpPr>
            <a:spLocks noGrp="1"/>
          </p:cNvSpPr>
          <p:nvPr>
            <p:ph type="tbl" idx="1"/>
          </p:nvPr>
        </p:nvSpPr>
        <p:spPr>
          <a:xfrm>
            <a:off x="685800" y="1981200"/>
            <a:ext cx="7772400" cy="4114800"/>
          </a:xfrm>
        </p:spPr>
        <p:txBody>
          <a:bodyPr rtlCol="0">
            <a:normAutofit/>
          </a:bodyPr>
          <a:lstStyle/>
          <a:p>
            <a:pPr lvl="0"/>
            <a:endParaRPr lang="en-US" noProof="0" dirty="0" smtClean="0"/>
          </a:p>
        </p:txBody>
      </p:sp>
      <p:sp>
        <p:nvSpPr>
          <p:cNvPr id="4" name="Date Placeholder 3"/>
          <p:cNvSpPr>
            <a:spLocks noGrp="1"/>
          </p:cNvSpPr>
          <p:nvPr>
            <p:ph type="dt" sz="half" idx="10"/>
          </p:nvPr>
        </p:nvSpPr>
        <p:spPr/>
        <p:txBody>
          <a:bodyPr/>
          <a:lstStyle>
            <a:lvl1pPr>
              <a:defRPr/>
            </a:lvl1pPr>
          </a:lstStyle>
          <a:p>
            <a:pPr>
              <a:defRPr/>
            </a:pPr>
            <a:fld id="{7378C799-4E48-4CEB-B1E5-E5105F37F083}" type="datetime1">
              <a:rPr lang="en-US" smtClean="0"/>
              <a:pPr>
                <a:defRPr/>
              </a:pPr>
              <a:t>2/16/2017</a:t>
            </a:fld>
            <a:endParaRPr lang="en-US" dirty="0"/>
          </a:p>
        </p:txBody>
      </p:sp>
      <p:sp>
        <p:nvSpPr>
          <p:cNvPr id="5" name="Footer Placeholder 4"/>
          <p:cNvSpPr>
            <a:spLocks noGrp="1"/>
          </p:cNvSpPr>
          <p:nvPr>
            <p:ph type="ftr" sz="quarter" idx="11"/>
          </p:nvPr>
        </p:nvSpPr>
        <p:spPr/>
        <p:txBody>
          <a:bodyPr/>
          <a:lstStyle>
            <a:lvl1pPr>
              <a:defRPr/>
            </a:lvl1pPr>
          </a:lstStyle>
          <a:p>
            <a:pPr>
              <a:defRPr/>
            </a:pPr>
            <a:endParaRPr lang="en-US" dirty="0"/>
          </a:p>
        </p:txBody>
      </p:sp>
      <p:sp>
        <p:nvSpPr>
          <p:cNvPr id="6" name="Slide Number Placeholder 5"/>
          <p:cNvSpPr>
            <a:spLocks noGrp="1"/>
          </p:cNvSpPr>
          <p:nvPr>
            <p:ph type="sldNum" sz="quarter" idx="12"/>
          </p:nvPr>
        </p:nvSpPr>
        <p:spPr/>
        <p:txBody>
          <a:bodyPr/>
          <a:lstStyle>
            <a:lvl1pPr>
              <a:defRPr/>
            </a:lvl1pPr>
          </a:lstStyle>
          <a:p>
            <a:pPr>
              <a:defRPr/>
            </a:pPr>
            <a:fld id="{93A93DE4-0DE8-4B2A-9227-E55A0AE9D8D3}" type="slidenum">
              <a:rPr lang="en-US"/>
              <a:pPr>
                <a:defRPr/>
              </a:pPr>
              <a:t>‹#›</a:t>
            </a:fld>
            <a:endParaRPr lang="en-US" dirty="0"/>
          </a:p>
        </p:txBody>
      </p:sp>
    </p:spTree>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secHead">
  <p:cSld name="1_Section Header">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2377439" y="2812998"/>
            <a:ext cx="6488265" cy="614014"/>
          </a:xfrm>
        </p:spPr>
        <p:txBody>
          <a:bodyPr anchor="b" anchorCtr="0">
            <a:spAutoFit/>
          </a:bodyPr>
          <a:lstStyle>
            <a:lvl1pPr algn="l">
              <a:lnSpc>
                <a:spcPct val="95000"/>
              </a:lnSpc>
              <a:spcAft>
                <a:spcPts val="1200"/>
              </a:spcAft>
              <a:defRPr sz="4200" b="0" cap="none">
                <a:solidFill>
                  <a:schemeClr val="tx1"/>
                </a:solidFill>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2377439" y="3527440"/>
            <a:ext cx="6488265" cy="409343"/>
          </a:xfrm>
        </p:spPr>
        <p:txBody>
          <a:bodyPr anchor="t" anchorCtr="0">
            <a:spAutoFit/>
          </a:bodyPr>
          <a:lstStyle>
            <a:lvl1pPr marL="0" indent="0">
              <a:lnSpc>
                <a:spcPct val="95000"/>
              </a:lnSpc>
              <a:spcBef>
                <a:spcPts val="0"/>
              </a:spcBef>
              <a:spcAft>
                <a:spcPts val="1200"/>
              </a:spcAft>
              <a:buNone/>
              <a:defRPr sz="2800" i="1">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dirty="0" smtClean="0"/>
              <a:t>Click to edit Master text styles</a:t>
            </a:r>
          </a:p>
        </p:txBody>
      </p:sp>
      <p:sp>
        <p:nvSpPr>
          <p:cNvPr id="6" name="Slide Number Placeholder 5"/>
          <p:cNvSpPr>
            <a:spLocks noGrp="1"/>
          </p:cNvSpPr>
          <p:nvPr>
            <p:ph type="sldNum" sz="quarter" idx="12"/>
          </p:nvPr>
        </p:nvSpPr>
        <p:spPr>
          <a:xfrm>
            <a:off x="228600" y="6603167"/>
            <a:ext cx="475938" cy="254833"/>
          </a:xfrm>
        </p:spPr>
        <p:txBody>
          <a:bodyPr/>
          <a:lstStyle/>
          <a:p>
            <a:fld id="{CEAAAB77-9741-445F-B8EB-ECE4ABACD332}" type="slidenum">
              <a:rPr lang="en-US" smtClean="0"/>
              <a:pPr/>
              <a:t>‹#›</a:t>
            </a:fld>
            <a:endParaRPr lang="en-US" dirty="0"/>
          </a:p>
        </p:txBody>
      </p:sp>
      <p:cxnSp>
        <p:nvCxnSpPr>
          <p:cNvPr id="5" name="Straight Connector 4"/>
          <p:cNvCxnSpPr/>
          <p:nvPr userDrawn="1"/>
        </p:nvCxnSpPr>
        <p:spPr>
          <a:xfrm rot="5400000" flipH="1" flipV="1">
            <a:off x="377691" y="3478696"/>
            <a:ext cx="3649648" cy="3"/>
          </a:xfrm>
          <a:prstGeom prst="line">
            <a:avLst/>
          </a:prstGeom>
          <a:ln w="12700">
            <a:solidFill>
              <a:schemeClr val="bg1">
                <a:lumMod val="65000"/>
              </a:schemeClr>
            </a:solidFill>
            <a:prstDash val="sysDot"/>
          </a:ln>
        </p:spPr>
        <p:style>
          <a:lnRef idx="1">
            <a:schemeClr val="accent1"/>
          </a:lnRef>
          <a:fillRef idx="0">
            <a:schemeClr val="accent1"/>
          </a:fillRef>
          <a:effectRef idx="0">
            <a:schemeClr val="accent1"/>
          </a:effectRef>
          <a:fontRef idx="minor">
            <a:schemeClr val="tx1"/>
          </a:fontRef>
        </p:style>
      </p:cxn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2.jpe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1.xml"/><Relationship Id="rId13" Type="http://schemas.openxmlformats.org/officeDocument/2006/relationships/slideLayout" Target="../slideLayouts/slideLayout26.xml"/><Relationship Id="rId3" Type="http://schemas.openxmlformats.org/officeDocument/2006/relationships/slideLayout" Target="../slideLayouts/slideLayout16.xml"/><Relationship Id="rId7" Type="http://schemas.openxmlformats.org/officeDocument/2006/relationships/slideLayout" Target="../slideLayouts/slideLayout20.xml"/><Relationship Id="rId12" Type="http://schemas.openxmlformats.org/officeDocument/2006/relationships/slideLayout" Target="../slideLayouts/slideLayout25.xml"/><Relationship Id="rId2" Type="http://schemas.openxmlformats.org/officeDocument/2006/relationships/slideLayout" Target="../slideLayouts/slideLayout15.xml"/><Relationship Id="rId1" Type="http://schemas.openxmlformats.org/officeDocument/2006/relationships/slideLayout" Target="../slideLayouts/slideLayout14.xml"/><Relationship Id="rId6" Type="http://schemas.openxmlformats.org/officeDocument/2006/relationships/slideLayout" Target="../slideLayouts/slideLayout19.xml"/><Relationship Id="rId11" Type="http://schemas.openxmlformats.org/officeDocument/2006/relationships/slideLayout" Target="../slideLayouts/slideLayout24.xml"/><Relationship Id="rId5" Type="http://schemas.openxmlformats.org/officeDocument/2006/relationships/slideLayout" Target="../slideLayouts/slideLayout18.xml"/><Relationship Id="rId15" Type="http://schemas.openxmlformats.org/officeDocument/2006/relationships/theme" Target="../theme/theme2.xml"/><Relationship Id="rId10" Type="http://schemas.openxmlformats.org/officeDocument/2006/relationships/slideLayout" Target="../slideLayouts/slideLayout23.xml"/><Relationship Id="rId4" Type="http://schemas.openxmlformats.org/officeDocument/2006/relationships/slideLayout" Target="../slideLayouts/slideLayout17.xml"/><Relationship Id="rId9" Type="http://schemas.openxmlformats.org/officeDocument/2006/relationships/slideLayout" Target="../slideLayouts/slideLayout22.xml"/><Relationship Id="rId14" Type="http://schemas.openxmlformats.org/officeDocument/2006/relationships/slideLayout" Target="../slideLayouts/slideLayout27.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gradFill rotWithShape="0">
          <a:gsLst>
            <a:gs pos="0">
              <a:srgbClr val="004990"/>
            </a:gs>
            <a:gs pos="3000">
              <a:srgbClr val="004990"/>
            </a:gs>
            <a:gs pos="21001">
              <a:srgbClr val="FFFFFF"/>
            </a:gs>
            <a:gs pos="100000">
              <a:srgbClr val="FFFFFF"/>
            </a:gs>
            <a:gs pos="100000">
              <a:srgbClr val="FFFFFF"/>
            </a:gs>
            <a:gs pos="100000">
              <a:srgbClr val="FFFFFF"/>
            </a:gs>
            <a:gs pos="100000">
              <a:srgbClr val="F2F2F2"/>
            </a:gs>
            <a:gs pos="100000">
              <a:srgbClr val="FFFFFF"/>
            </a:gs>
          </a:gsLst>
          <a:lin ang="5400000" scaled="1"/>
        </a:gra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28600"/>
            <a:ext cx="8229600" cy="990600"/>
          </a:xfrm>
          <a:prstGeom prst="rect">
            <a:avLst/>
          </a:prstGeom>
        </p:spPr>
        <p:txBody>
          <a:bodyPr vert="horz" lIns="91440" tIns="45720" rIns="91440" bIns="45720" rtlCol="0" anchor="ctr" anchorCtr="0">
            <a:noAutofit/>
          </a:bodyPr>
          <a:lstStyle/>
          <a:p>
            <a:r>
              <a:rPr lang="en-US" dirty="0" smtClean="0"/>
              <a:t>Click to edit Master title style</a:t>
            </a:r>
            <a:endParaRPr lang="en-US" dirty="0"/>
          </a:p>
        </p:txBody>
      </p:sp>
      <p:sp>
        <p:nvSpPr>
          <p:cNvPr id="1027" name="Text Placeholder 2"/>
          <p:cNvSpPr>
            <a:spLocks noGrp="1"/>
          </p:cNvSpPr>
          <p:nvPr>
            <p:ph type="body" idx="1"/>
          </p:nvPr>
        </p:nvSpPr>
        <p:spPr bwMode="auto">
          <a:xfrm>
            <a:off x="457200" y="1447800"/>
            <a:ext cx="8229600" cy="487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4" name="Date Placeholder 3"/>
          <p:cNvSpPr>
            <a:spLocks noGrp="1"/>
          </p:cNvSpPr>
          <p:nvPr>
            <p:ph type="dt" sz="half" idx="2"/>
          </p:nvPr>
        </p:nvSpPr>
        <p:spPr>
          <a:xfrm>
            <a:off x="6362701" y="6356352"/>
            <a:ext cx="2085975" cy="365125"/>
          </a:xfrm>
          <a:prstGeom prst="rect">
            <a:avLst/>
          </a:prstGeom>
        </p:spPr>
        <p:txBody>
          <a:bodyPr vert="horz" lIns="91440" tIns="45720" rIns="45720" bIns="45720" rtlCol="0" anchor="ctr"/>
          <a:lstStyle>
            <a:lvl1pPr algn="r" fontAlgn="auto">
              <a:spcBef>
                <a:spcPts val="0"/>
              </a:spcBef>
              <a:spcAft>
                <a:spcPts val="0"/>
              </a:spcAft>
              <a:defRPr sz="1200">
                <a:solidFill>
                  <a:prstClr val="black">
                    <a:lumMod val="65000"/>
                    <a:lumOff val="35000"/>
                  </a:prstClr>
                </a:solidFill>
                <a:latin typeface="Century Gothic" pitchFamily="34" charset="0"/>
              </a:defRPr>
            </a:lvl1pPr>
          </a:lstStyle>
          <a:p>
            <a:pPr>
              <a:defRPr/>
            </a:pPr>
            <a:fld id="{8586B368-FCB8-4894-970A-B704347CC992}" type="datetime1">
              <a:rPr lang="en-US"/>
              <a:pPr>
                <a:defRPr/>
              </a:pPr>
              <a:t>2/16/2017</a:t>
            </a:fld>
            <a:endParaRPr lang="en-US" dirty="0"/>
          </a:p>
        </p:txBody>
      </p:sp>
      <p:sp>
        <p:nvSpPr>
          <p:cNvPr id="5" name="Footer Placeholder 4"/>
          <p:cNvSpPr>
            <a:spLocks noGrp="1"/>
          </p:cNvSpPr>
          <p:nvPr>
            <p:ph type="ftr" sz="quarter" idx="3"/>
          </p:nvPr>
        </p:nvSpPr>
        <p:spPr>
          <a:xfrm>
            <a:off x="658813" y="6356352"/>
            <a:ext cx="2847975" cy="365125"/>
          </a:xfrm>
          <a:prstGeom prst="rect">
            <a:avLst/>
          </a:prstGeom>
        </p:spPr>
        <p:txBody>
          <a:bodyPr vert="horz" lIns="45720" tIns="45720" rIns="91440" bIns="45720" rtlCol="0" anchor="ctr"/>
          <a:lstStyle>
            <a:lvl1pPr algn="l" fontAlgn="auto">
              <a:spcBef>
                <a:spcPts val="0"/>
              </a:spcBef>
              <a:spcAft>
                <a:spcPts val="0"/>
              </a:spcAft>
              <a:defRPr sz="1200">
                <a:solidFill>
                  <a:prstClr val="black">
                    <a:lumMod val="65000"/>
                    <a:lumOff val="35000"/>
                  </a:prstClr>
                </a:solidFill>
                <a:latin typeface="Century Gothic" pitchFamily="34" charset="0"/>
              </a:defRPr>
            </a:lvl1pPr>
          </a:lstStyle>
          <a:p>
            <a:pPr>
              <a:defRPr/>
            </a:pPr>
            <a:endParaRPr lang="en-US"/>
          </a:p>
        </p:txBody>
      </p:sp>
      <p:sp>
        <p:nvSpPr>
          <p:cNvPr id="6" name="Slide Number Placeholder 5"/>
          <p:cNvSpPr>
            <a:spLocks noGrp="1"/>
          </p:cNvSpPr>
          <p:nvPr>
            <p:ph type="sldNum" sz="quarter" idx="4"/>
          </p:nvPr>
        </p:nvSpPr>
        <p:spPr>
          <a:xfrm>
            <a:off x="8655050" y="6543677"/>
            <a:ext cx="561975" cy="365125"/>
          </a:xfrm>
          <a:prstGeom prst="rect">
            <a:avLst/>
          </a:prstGeom>
        </p:spPr>
        <p:txBody>
          <a:bodyPr vert="horz" lIns="27432" tIns="45720" rIns="45720" bIns="45720" rtlCol="0" anchor="ctr"/>
          <a:lstStyle>
            <a:lvl1pPr algn="l" fontAlgn="auto">
              <a:spcBef>
                <a:spcPts val="0"/>
              </a:spcBef>
              <a:spcAft>
                <a:spcPts val="0"/>
              </a:spcAft>
              <a:defRPr sz="1600">
                <a:solidFill>
                  <a:srgbClr val="004990"/>
                </a:solidFill>
                <a:latin typeface="Arial" panose="020B0604020202020204" pitchFamily="34" charset="0"/>
                <a:cs typeface="Arial" panose="020B0604020202020204" pitchFamily="34" charset="0"/>
              </a:defRPr>
            </a:lvl1pPr>
          </a:lstStyle>
          <a:p>
            <a:pPr>
              <a:defRPr/>
            </a:pPr>
            <a:fld id="{4CA9FB71-B93B-40A1-AB1D-E94072DFF7FD}" type="slidenum">
              <a:rPr lang="en-US"/>
              <a:pPr>
                <a:defRPr/>
              </a:pPr>
              <a:t>‹#›</a:t>
            </a:fld>
            <a:endParaRPr lang="en-US" dirty="0"/>
          </a:p>
        </p:txBody>
      </p:sp>
      <p:pic>
        <p:nvPicPr>
          <p:cNvPr id="1031" name="Picture 6"/>
          <p:cNvPicPr>
            <a:picLocks noChangeAspect="1"/>
          </p:cNvPicPr>
          <p:nvPr/>
        </p:nvPicPr>
        <p:blipFill>
          <a:blip r:embed="rId15">
            <a:extLst>
              <a:ext uri="{28A0092B-C50C-407E-A947-70E740481C1C}">
                <a14:useLocalDpi xmlns:a14="http://schemas.microsoft.com/office/drawing/2010/main" val="0"/>
              </a:ext>
            </a:extLst>
          </a:blip>
          <a:srcRect/>
          <a:stretch>
            <a:fillRect/>
          </a:stretch>
        </p:blipFill>
        <p:spPr bwMode="auto">
          <a:xfrm>
            <a:off x="134938" y="5656263"/>
            <a:ext cx="1389062" cy="1065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8" name="Straight Connector 7"/>
          <p:cNvCxnSpPr/>
          <p:nvPr/>
        </p:nvCxnSpPr>
        <p:spPr>
          <a:xfrm flipV="1">
            <a:off x="1524001" y="6538913"/>
            <a:ext cx="7407275" cy="23812"/>
          </a:xfrm>
          <a:prstGeom prst="line">
            <a:avLst/>
          </a:prstGeom>
          <a:ln w="127000">
            <a:solidFill>
              <a:srgbClr val="004990"/>
            </a:solidFill>
          </a:ln>
        </p:spPr>
        <p:style>
          <a:lnRef idx="1">
            <a:schemeClr val="accent1"/>
          </a:lnRef>
          <a:fillRef idx="0">
            <a:schemeClr val="accent1"/>
          </a:fillRef>
          <a:effectRef idx="0">
            <a:schemeClr val="accent1"/>
          </a:effectRef>
          <a:fontRef idx="minor">
            <a:schemeClr val="tx1"/>
          </a:fontRef>
        </p:style>
      </p:cxnSp>
      <p:cxnSp>
        <p:nvCxnSpPr>
          <p:cNvPr id="9" name="Straight Connector 8"/>
          <p:cNvCxnSpPr/>
          <p:nvPr/>
        </p:nvCxnSpPr>
        <p:spPr>
          <a:xfrm flipV="1">
            <a:off x="1524001" y="6346825"/>
            <a:ext cx="7407275" cy="0"/>
          </a:xfrm>
          <a:prstGeom prst="line">
            <a:avLst/>
          </a:prstGeom>
          <a:ln w="127000">
            <a:solidFill>
              <a:srgbClr val="FEC057"/>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161145996"/>
      </p:ext>
    </p:extLst>
  </p:cSld>
  <p:clrMap bg1="lt1" tx1="dk1" bg2="lt2" tx2="dk2" accent1="accent1" accent2="accent2" accent3="accent3" accent4="accent4" accent5="accent5" accent6="accent6" hlink="hlink" folHlink="folHlink"/>
  <p:sldLayoutIdLst>
    <p:sldLayoutId id="2147483678" r:id="rId1"/>
    <p:sldLayoutId id="2147483679" r:id="rId2"/>
    <p:sldLayoutId id="2147483680" r:id="rId3"/>
    <p:sldLayoutId id="2147483681" r:id="rId4"/>
    <p:sldLayoutId id="2147483682" r:id="rId5"/>
    <p:sldLayoutId id="2147483683" r:id="rId6"/>
    <p:sldLayoutId id="2147483684" r:id="rId7"/>
    <p:sldLayoutId id="2147483685" r:id="rId8"/>
    <p:sldLayoutId id="2147483686" r:id="rId9"/>
    <p:sldLayoutId id="2147483687" r:id="rId10"/>
    <p:sldLayoutId id="2147483688" r:id="rId11"/>
    <p:sldLayoutId id="2147483689" r:id="rId12"/>
    <p:sldLayoutId id="2147483690" r:id="rId13"/>
  </p:sldLayoutIdLst>
  <p:hf hdr="0" ftr="0" dt="0"/>
  <p:txStyles>
    <p:titleStyle>
      <a:lvl1pPr algn="ctr" rtl="0" eaLnBrk="0" fontAlgn="base" hangingPunct="0">
        <a:lnSpc>
          <a:spcPts val="5800"/>
        </a:lnSpc>
        <a:spcBef>
          <a:spcPct val="0"/>
        </a:spcBef>
        <a:spcAft>
          <a:spcPct val="0"/>
        </a:spcAft>
        <a:defRPr sz="4000" kern="1200">
          <a:solidFill>
            <a:schemeClr val="bg1"/>
          </a:solidFill>
          <a:effectLst>
            <a:outerShdw blurRad="63500" dist="38100" dir="5400000" algn="t" rotWithShape="0">
              <a:prstClr val="black">
                <a:alpha val="25000"/>
              </a:prstClr>
            </a:outerShdw>
          </a:effectLst>
          <a:latin typeface="Arial" panose="020B0604020202020204" pitchFamily="34" charset="0"/>
          <a:ea typeface="+mj-ea"/>
          <a:cs typeface="Arial" panose="020B0604020202020204" pitchFamily="34" charset="0"/>
        </a:defRPr>
      </a:lvl1pPr>
      <a:lvl2pPr algn="ctr" rtl="0" eaLnBrk="0" fontAlgn="base" hangingPunct="0">
        <a:lnSpc>
          <a:spcPts val="5800"/>
        </a:lnSpc>
        <a:spcBef>
          <a:spcPct val="0"/>
        </a:spcBef>
        <a:spcAft>
          <a:spcPct val="0"/>
        </a:spcAft>
        <a:defRPr sz="4000">
          <a:solidFill>
            <a:schemeClr val="bg1"/>
          </a:solidFill>
          <a:latin typeface="Arial" charset="0"/>
          <a:cs typeface="Arial" charset="0"/>
        </a:defRPr>
      </a:lvl2pPr>
      <a:lvl3pPr algn="ctr" rtl="0" eaLnBrk="0" fontAlgn="base" hangingPunct="0">
        <a:lnSpc>
          <a:spcPts val="5800"/>
        </a:lnSpc>
        <a:spcBef>
          <a:spcPct val="0"/>
        </a:spcBef>
        <a:spcAft>
          <a:spcPct val="0"/>
        </a:spcAft>
        <a:defRPr sz="4000">
          <a:solidFill>
            <a:schemeClr val="bg1"/>
          </a:solidFill>
          <a:latin typeface="Arial" charset="0"/>
          <a:cs typeface="Arial" charset="0"/>
        </a:defRPr>
      </a:lvl3pPr>
      <a:lvl4pPr algn="ctr" rtl="0" eaLnBrk="0" fontAlgn="base" hangingPunct="0">
        <a:lnSpc>
          <a:spcPts val="5800"/>
        </a:lnSpc>
        <a:spcBef>
          <a:spcPct val="0"/>
        </a:spcBef>
        <a:spcAft>
          <a:spcPct val="0"/>
        </a:spcAft>
        <a:defRPr sz="4000">
          <a:solidFill>
            <a:schemeClr val="bg1"/>
          </a:solidFill>
          <a:latin typeface="Arial" charset="0"/>
          <a:cs typeface="Arial" charset="0"/>
        </a:defRPr>
      </a:lvl4pPr>
      <a:lvl5pPr algn="ctr" rtl="0" eaLnBrk="0" fontAlgn="base" hangingPunct="0">
        <a:lnSpc>
          <a:spcPts val="5800"/>
        </a:lnSpc>
        <a:spcBef>
          <a:spcPct val="0"/>
        </a:spcBef>
        <a:spcAft>
          <a:spcPct val="0"/>
        </a:spcAft>
        <a:defRPr sz="4000">
          <a:solidFill>
            <a:schemeClr val="bg1"/>
          </a:solidFill>
          <a:latin typeface="Arial" charset="0"/>
          <a:cs typeface="Arial" charset="0"/>
        </a:defRPr>
      </a:lvl5pPr>
      <a:lvl6pPr marL="457200" algn="ctr" rtl="0" fontAlgn="base">
        <a:lnSpc>
          <a:spcPts val="5800"/>
        </a:lnSpc>
        <a:spcBef>
          <a:spcPct val="0"/>
        </a:spcBef>
        <a:spcAft>
          <a:spcPct val="0"/>
        </a:spcAft>
        <a:defRPr sz="4000">
          <a:solidFill>
            <a:srgbClr val="1D1886"/>
          </a:solidFill>
          <a:latin typeface="Palatino Linotype" pitchFamily="18" charset="0"/>
        </a:defRPr>
      </a:lvl6pPr>
      <a:lvl7pPr marL="914400" algn="ctr" rtl="0" fontAlgn="base">
        <a:lnSpc>
          <a:spcPts val="5800"/>
        </a:lnSpc>
        <a:spcBef>
          <a:spcPct val="0"/>
        </a:spcBef>
        <a:spcAft>
          <a:spcPct val="0"/>
        </a:spcAft>
        <a:defRPr sz="4000">
          <a:solidFill>
            <a:srgbClr val="1D1886"/>
          </a:solidFill>
          <a:latin typeface="Palatino Linotype" pitchFamily="18" charset="0"/>
        </a:defRPr>
      </a:lvl7pPr>
      <a:lvl8pPr marL="1371600" algn="ctr" rtl="0" fontAlgn="base">
        <a:lnSpc>
          <a:spcPts val="5800"/>
        </a:lnSpc>
        <a:spcBef>
          <a:spcPct val="0"/>
        </a:spcBef>
        <a:spcAft>
          <a:spcPct val="0"/>
        </a:spcAft>
        <a:defRPr sz="4000">
          <a:solidFill>
            <a:srgbClr val="1D1886"/>
          </a:solidFill>
          <a:latin typeface="Palatino Linotype" pitchFamily="18" charset="0"/>
        </a:defRPr>
      </a:lvl8pPr>
      <a:lvl9pPr marL="1828800" algn="ctr" rtl="0" fontAlgn="base">
        <a:lnSpc>
          <a:spcPts val="5800"/>
        </a:lnSpc>
        <a:spcBef>
          <a:spcPct val="0"/>
        </a:spcBef>
        <a:spcAft>
          <a:spcPct val="0"/>
        </a:spcAft>
        <a:defRPr sz="4000">
          <a:solidFill>
            <a:srgbClr val="1D1886"/>
          </a:solidFill>
          <a:latin typeface="Palatino Linotype" pitchFamily="18" charset="0"/>
        </a:defRPr>
      </a:lvl9pPr>
    </p:titleStyle>
    <p:bodyStyle>
      <a:lvl1pPr marL="342900" indent="-342900" algn="l" rtl="0" eaLnBrk="0" fontAlgn="base" hangingPunct="0">
        <a:spcBef>
          <a:spcPct val="20000"/>
        </a:spcBef>
        <a:spcAft>
          <a:spcPct val="0"/>
        </a:spcAft>
        <a:buClr>
          <a:srgbClr val="FEC057"/>
        </a:buClr>
        <a:buFont typeface="Wingdings" pitchFamily="2" charset="2"/>
        <a:buChar char=""/>
        <a:defRPr sz="2800" kern="1200">
          <a:solidFill>
            <a:srgbClr val="404040"/>
          </a:solidFill>
          <a:latin typeface="Arial" panose="020B0604020202020204" pitchFamily="34" charset="0"/>
          <a:ea typeface="+mn-ea"/>
          <a:cs typeface="Arial" panose="020B0604020202020204" pitchFamily="34" charset="0"/>
        </a:defRPr>
      </a:lvl1pPr>
      <a:lvl2pPr marL="742950" indent="-285750" algn="l" rtl="0" eaLnBrk="0" fontAlgn="base" hangingPunct="0">
        <a:spcBef>
          <a:spcPct val="20000"/>
        </a:spcBef>
        <a:spcAft>
          <a:spcPct val="0"/>
        </a:spcAft>
        <a:buClr>
          <a:srgbClr val="004990"/>
        </a:buClr>
        <a:buFont typeface="Wingdings" pitchFamily="2" charset="2"/>
        <a:buChar char="§"/>
        <a:defRPr sz="2400" kern="1200">
          <a:solidFill>
            <a:srgbClr val="404040"/>
          </a:solidFill>
          <a:latin typeface="Arial" panose="020B0604020202020204" pitchFamily="34" charset="0"/>
          <a:ea typeface="+mn-ea"/>
          <a:cs typeface="Arial" panose="020B0604020202020204" pitchFamily="34" charset="0"/>
        </a:defRPr>
      </a:lvl2pPr>
      <a:lvl3pPr marL="1143000" indent="-228600" algn="l" rtl="0" eaLnBrk="0" fontAlgn="base" hangingPunct="0">
        <a:spcBef>
          <a:spcPct val="20000"/>
        </a:spcBef>
        <a:spcAft>
          <a:spcPct val="0"/>
        </a:spcAft>
        <a:buFont typeface="Arial" charset="0"/>
        <a:buChar char="•"/>
        <a:defRPr sz="2000" kern="1200">
          <a:solidFill>
            <a:srgbClr val="404040"/>
          </a:solidFill>
          <a:latin typeface="Arial" panose="020B0604020202020204" pitchFamily="34" charset="0"/>
          <a:ea typeface="+mn-ea"/>
          <a:cs typeface="Arial" panose="020B0604020202020204" pitchFamily="34" charset="0"/>
        </a:defRPr>
      </a:lvl3pPr>
      <a:lvl4pPr marL="1600200" indent="-228600" algn="l" rtl="0" eaLnBrk="0" fontAlgn="base" hangingPunct="0">
        <a:spcBef>
          <a:spcPct val="20000"/>
        </a:spcBef>
        <a:spcAft>
          <a:spcPct val="0"/>
        </a:spcAft>
        <a:buFont typeface="Courier New" pitchFamily="49" charset="0"/>
        <a:buChar char="o"/>
        <a:defRPr sz="1600" kern="1200">
          <a:solidFill>
            <a:srgbClr val="404040"/>
          </a:solidFill>
          <a:latin typeface="Arial" panose="020B0604020202020204" pitchFamily="34" charset="0"/>
          <a:ea typeface="+mn-ea"/>
          <a:cs typeface="Arial" panose="020B0604020202020204" pitchFamily="34" charset="0"/>
        </a:defRPr>
      </a:lvl4pPr>
      <a:lvl5pPr marL="2057400" indent="-228600" algn="l" rtl="0" eaLnBrk="0" fontAlgn="base" hangingPunct="0">
        <a:spcBef>
          <a:spcPct val="20000"/>
        </a:spcBef>
        <a:spcAft>
          <a:spcPct val="0"/>
        </a:spcAft>
        <a:buFont typeface="Arial" charset="0"/>
        <a:buChar char="•"/>
        <a:defRPr sz="1600" kern="1200">
          <a:solidFill>
            <a:srgbClr val="404040"/>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spcBef>
          <a:spcPct val="20000"/>
        </a:spcBef>
        <a:buFont typeface="Courier New" pitchFamily="49" charset="0"/>
        <a:buChar char="o"/>
        <a:defRPr sz="1600" kern="1200">
          <a:solidFill>
            <a:schemeClr val="tx1">
              <a:lumMod val="50000"/>
              <a:lumOff val="50000"/>
            </a:schemeClr>
          </a:solidFill>
          <a:latin typeface="+mj-lt"/>
          <a:ea typeface="+mn-ea"/>
          <a:cs typeface="+mn-cs"/>
        </a:defRPr>
      </a:lvl6pPr>
      <a:lvl7pPr marL="2971800" indent="-228600" algn="l" defTabSz="914400" rtl="0" eaLnBrk="1" latinLnBrk="0" hangingPunct="1">
        <a:spcBef>
          <a:spcPct val="20000"/>
        </a:spcBef>
        <a:buFont typeface="Arial" pitchFamily="34" charset="0"/>
        <a:buChar char="•"/>
        <a:defRPr sz="1600" kern="1200">
          <a:solidFill>
            <a:schemeClr val="tx1">
              <a:lumMod val="50000"/>
              <a:lumOff val="50000"/>
            </a:schemeClr>
          </a:solidFill>
          <a:latin typeface="+mj-lt"/>
          <a:ea typeface="+mn-ea"/>
          <a:cs typeface="+mn-cs"/>
        </a:defRPr>
      </a:lvl7pPr>
      <a:lvl8pPr marL="3429000" indent="-228600" algn="l" defTabSz="914400" rtl="0" eaLnBrk="1" latinLnBrk="0" hangingPunct="1">
        <a:spcBef>
          <a:spcPct val="20000"/>
        </a:spcBef>
        <a:buFont typeface="Courier New" pitchFamily="49" charset="0"/>
        <a:buChar char="o"/>
        <a:defRPr sz="1600" kern="1200">
          <a:solidFill>
            <a:schemeClr val="tx1">
              <a:lumMod val="50000"/>
              <a:lumOff val="50000"/>
            </a:schemeClr>
          </a:solidFill>
          <a:latin typeface="+mj-lt"/>
          <a:ea typeface="+mn-ea"/>
          <a:cs typeface="+mn-cs"/>
        </a:defRPr>
      </a:lvl8pPr>
      <a:lvl9pPr marL="3886200" indent="-228600" algn="l" defTabSz="914400" rtl="0" eaLnBrk="1" latinLnBrk="0" hangingPunct="1">
        <a:spcBef>
          <a:spcPct val="20000"/>
        </a:spcBef>
        <a:buFont typeface="Arial" pitchFamily="34" charset="0"/>
        <a:buChar char="•"/>
        <a:defRPr sz="1600" kern="1200">
          <a:solidFill>
            <a:schemeClr val="tx1">
              <a:lumMod val="50000"/>
              <a:lumOff val="50000"/>
            </a:schemeClr>
          </a:solidFill>
          <a:latin typeface="+mj-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gradFill rotWithShape="1">
          <a:gsLst>
            <a:gs pos="50000">
              <a:srgbClr val="FBEBD9"/>
            </a:gs>
            <a:gs pos="76000">
              <a:schemeClr val="bg1">
                <a:tint val="90000"/>
                <a:shade val="90000"/>
                <a:satMod val="200000"/>
              </a:schemeClr>
            </a:gs>
            <a:gs pos="92000">
              <a:schemeClr val="bg1">
                <a:tint val="90000"/>
                <a:shade val="70000"/>
                <a:satMod val="250000"/>
              </a:schemeClr>
            </a:gs>
          </a:gsLst>
          <a:path path="circle">
            <a:fillToRect l="50000" t="50000" r="50000" b="50000"/>
          </a:path>
        </a:gra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28600"/>
            <a:ext cx="8229600" cy="990600"/>
          </a:xfrm>
          <a:prstGeom prst="rect">
            <a:avLst/>
          </a:prstGeom>
        </p:spPr>
        <p:txBody>
          <a:bodyPr vert="horz" lIns="91440" tIns="45720" rIns="91440" bIns="45720" rtlCol="0" anchor="b">
            <a:noAutofit/>
          </a:bodyPr>
          <a:lstStyle/>
          <a:p>
            <a:r>
              <a:rPr lang="en-US" dirty="0" smtClean="0"/>
              <a:t>Click to edit Master title style</a:t>
            </a:r>
            <a:endParaRPr lang="en-US" dirty="0"/>
          </a:p>
        </p:txBody>
      </p:sp>
      <p:sp>
        <p:nvSpPr>
          <p:cNvPr id="1027" name="Text Placeholder 2"/>
          <p:cNvSpPr>
            <a:spLocks noGrp="1"/>
          </p:cNvSpPr>
          <p:nvPr>
            <p:ph type="body" idx="1"/>
          </p:nvPr>
        </p:nvSpPr>
        <p:spPr bwMode="auto">
          <a:xfrm>
            <a:off x="457200" y="1447800"/>
            <a:ext cx="8229600" cy="487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p>
        </p:txBody>
      </p:sp>
      <p:sp>
        <p:nvSpPr>
          <p:cNvPr id="4" name="Date Placeholder 3"/>
          <p:cNvSpPr>
            <a:spLocks noGrp="1"/>
          </p:cNvSpPr>
          <p:nvPr>
            <p:ph type="dt" sz="half" idx="2"/>
          </p:nvPr>
        </p:nvSpPr>
        <p:spPr>
          <a:xfrm>
            <a:off x="6362700" y="6356350"/>
            <a:ext cx="2085975" cy="365125"/>
          </a:xfrm>
          <a:prstGeom prst="rect">
            <a:avLst/>
          </a:prstGeom>
        </p:spPr>
        <p:txBody>
          <a:bodyPr vert="horz" lIns="91440" tIns="45720" rIns="45720" bIns="45720" rtlCol="0" anchor="ctr"/>
          <a:lstStyle>
            <a:lvl1pPr algn="r" fontAlgn="auto">
              <a:spcBef>
                <a:spcPts val="0"/>
              </a:spcBef>
              <a:spcAft>
                <a:spcPts val="0"/>
              </a:spcAft>
              <a:defRPr sz="1200">
                <a:solidFill>
                  <a:prstClr val="black">
                    <a:lumMod val="65000"/>
                    <a:lumOff val="35000"/>
                  </a:prstClr>
                </a:solidFill>
                <a:latin typeface="Century Gothic" pitchFamily="34" charset="0"/>
              </a:defRPr>
            </a:lvl1pPr>
          </a:lstStyle>
          <a:p>
            <a:pPr>
              <a:defRPr/>
            </a:pPr>
            <a:fld id="{9CAFFFA7-5A3F-4BE8-9C24-6821EEFC8764}" type="datetime1">
              <a:rPr lang="en-US" smtClean="0"/>
              <a:pPr>
                <a:defRPr/>
              </a:pPr>
              <a:t>2/16/2017</a:t>
            </a:fld>
            <a:endParaRPr lang="en-US" dirty="0"/>
          </a:p>
        </p:txBody>
      </p:sp>
      <p:sp>
        <p:nvSpPr>
          <p:cNvPr id="5" name="Footer Placeholder 4"/>
          <p:cNvSpPr>
            <a:spLocks noGrp="1"/>
          </p:cNvSpPr>
          <p:nvPr>
            <p:ph type="ftr" sz="quarter" idx="3"/>
          </p:nvPr>
        </p:nvSpPr>
        <p:spPr>
          <a:xfrm>
            <a:off x="658813" y="6356350"/>
            <a:ext cx="2847975" cy="365125"/>
          </a:xfrm>
          <a:prstGeom prst="rect">
            <a:avLst/>
          </a:prstGeom>
        </p:spPr>
        <p:txBody>
          <a:bodyPr vert="horz" lIns="45720" tIns="45720" rIns="91440" bIns="45720" rtlCol="0" anchor="ctr"/>
          <a:lstStyle>
            <a:lvl1pPr algn="l" fontAlgn="auto">
              <a:spcBef>
                <a:spcPts val="0"/>
              </a:spcBef>
              <a:spcAft>
                <a:spcPts val="0"/>
              </a:spcAft>
              <a:defRPr sz="1200">
                <a:solidFill>
                  <a:prstClr val="black">
                    <a:lumMod val="65000"/>
                    <a:lumOff val="35000"/>
                  </a:prstClr>
                </a:solidFill>
                <a:latin typeface="Century Gothic" pitchFamily="34" charset="0"/>
              </a:defRPr>
            </a:lvl1pPr>
          </a:lstStyle>
          <a:p>
            <a:pPr>
              <a:defRPr/>
            </a:pPr>
            <a:endParaRPr lang="en-US" dirty="0"/>
          </a:p>
        </p:txBody>
      </p:sp>
      <p:sp>
        <p:nvSpPr>
          <p:cNvPr id="6" name="Slide Number Placeholder 5"/>
          <p:cNvSpPr>
            <a:spLocks noGrp="1"/>
          </p:cNvSpPr>
          <p:nvPr>
            <p:ph type="sldNum" sz="quarter" idx="4"/>
          </p:nvPr>
        </p:nvSpPr>
        <p:spPr>
          <a:xfrm>
            <a:off x="8543925" y="6356350"/>
            <a:ext cx="561975" cy="365125"/>
          </a:xfrm>
          <a:prstGeom prst="rect">
            <a:avLst/>
          </a:prstGeom>
        </p:spPr>
        <p:txBody>
          <a:bodyPr vert="horz" lIns="27432" tIns="45720" rIns="45720" bIns="45720" rtlCol="0" anchor="ctr"/>
          <a:lstStyle>
            <a:lvl1pPr algn="l" fontAlgn="auto">
              <a:spcBef>
                <a:spcPts val="0"/>
              </a:spcBef>
              <a:spcAft>
                <a:spcPts val="0"/>
              </a:spcAft>
              <a:defRPr sz="1800">
                <a:solidFill>
                  <a:srgbClr val="1D1886"/>
                </a:solidFill>
                <a:latin typeface="Century Gothic" pitchFamily="34" charset="0"/>
              </a:defRPr>
            </a:lvl1pPr>
          </a:lstStyle>
          <a:p>
            <a:pPr>
              <a:defRPr/>
            </a:pPr>
            <a:fld id="{72D40795-7C32-4E20-AD1E-9C6B4AE1A790}" type="slidenum">
              <a:rPr lang="en-US"/>
              <a:pPr>
                <a:defRPr/>
              </a:pPr>
              <a:t>‹#›</a:t>
            </a:fld>
            <a:endParaRPr lang="en-US" dirty="0"/>
          </a:p>
        </p:txBody>
      </p:sp>
    </p:spTree>
    <p:extLst>
      <p:ext uri="{BB962C8B-B14F-4D97-AF65-F5344CB8AC3E}">
        <p14:creationId xmlns:p14="http://schemas.microsoft.com/office/powerpoint/2010/main" val="2312866654"/>
      </p:ext>
    </p:extLst>
  </p:cSld>
  <p:clrMap bg1="lt1" tx1="dk1" bg2="lt2" tx2="dk2" accent1="accent1" accent2="accent2" accent3="accent3" accent4="accent4" accent5="accent5" accent6="accent6" hlink="hlink" folHlink="folHlink"/>
  <p:sldLayoutIdLst>
    <p:sldLayoutId id="2147483663"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 id="2147483674" r:id="rId12"/>
    <p:sldLayoutId id="2147483675" r:id="rId13"/>
    <p:sldLayoutId id="2147483676" r:id="rId14"/>
  </p:sldLayoutIdLst>
  <p:hf hdr="0" ftr="0" dt="0"/>
  <p:txStyles>
    <p:titleStyle>
      <a:lvl1pPr algn="ctr" rtl="0" eaLnBrk="0" fontAlgn="base" hangingPunct="0">
        <a:lnSpc>
          <a:spcPts val="5800"/>
        </a:lnSpc>
        <a:spcBef>
          <a:spcPct val="0"/>
        </a:spcBef>
        <a:spcAft>
          <a:spcPct val="0"/>
        </a:spcAft>
        <a:defRPr sz="4000" kern="1200">
          <a:solidFill>
            <a:srgbClr val="1D1886"/>
          </a:solidFill>
          <a:effectLst>
            <a:outerShdw blurRad="63500" dist="38100" dir="5400000" algn="t" rotWithShape="0">
              <a:prstClr val="black">
                <a:alpha val="25000"/>
              </a:prstClr>
            </a:outerShdw>
          </a:effectLst>
          <a:latin typeface="+mn-lt"/>
          <a:ea typeface="+mj-ea"/>
          <a:cs typeface="+mj-cs"/>
        </a:defRPr>
      </a:lvl1pPr>
      <a:lvl2pPr algn="ctr" rtl="0" eaLnBrk="0" fontAlgn="base" hangingPunct="0">
        <a:lnSpc>
          <a:spcPts val="5800"/>
        </a:lnSpc>
        <a:spcBef>
          <a:spcPct val="0"/>
        </a:spcBef>
        <a:spcAft>
          <a:spcPct val="0"/>
        </a:spcAft>
        <a:defRPr sz="4000">
          <a:solidFill>
            <a:srgbClr val="1D1886"/>
          </a:solidFill>
          <a:latin typeface="Palatino Linotype" pitchFamily="18" charset="0"/>
        </a:defRPr>
      </a:lvl2pPr>
      <a:lvl3pPr algn="ctr" rtl="0" eaLnBrk="0" fontAlgn="base" hangingPunct="0">
        <a:lnSpc>
          <a:spcPts val="5800"/>
        </a:lnSpc>
        <a:spcBef>
          <a:spcPct val="0"/>
        </a:spcBef>
        <a:spcAft>
          <a:spcPct val="0"/>
        </a:spcAft>
        <a:defRPr sz="4000">
          <a:solidFill>
            <a:srgbClr val="1D1886"/>
          </a:solidFill>
          <a:latin typeface="Palatino Linotype" pitchFamily="18" charset="0"/>
        </a:defRPr>
      </a:lvl3pPr>
      <a:lvl4pPr algn="ctr" rtl="0" eaLnBrk="0" fontAlgn="base" hangingPunct="0">
        <a:lnSpc>
          <a:spcPts val="5800"/>
        </a:lnSpc>
        <a:spcBef>
          <a:spcPct val="0"/>
        </a:spcBef>
        <a:spcAft>
          <a:spcPct val="0"/>
        </a:spcAft>
        <a:defRPr sz="4000">
          <a:solidFill>
            <a:srgbClr val="1D1886"/>
          </a:solidFill>
          <a:latin typeface="Palatino Linotype" pitchFamily="18" charset="0"/>
        </a:defRPr>
      </a:lvl4pPr>
      <a:lvl5pPr algn="ctr" rtl="0" eaLnBrk="0" fontAlgn="base" hangingPunct="0">
        <a:lnSpc>
          <a:spcPts val="5800"/>
        </a:lnSpc>
        <a:spcBef>
          <a:spcPct val="0"/>
        </a:spcBef>
        <a:spcAft>
          <a:spcPct val="0"/>
        </a:spcAft>
        <a:defRPr sz="4000">
          <a:solidFill>
            <a:srgbClr val="1D1886"/>
          </a:solidFill>
          <a:latin typeface="Palatino Linotype" pitchFamily="18" charset="0"/>
        </a:defRPr>
      </a:lvl5pPr>
      <a:lvl6pPr marL="457200" algn="ctr" rtl="0" fontAlgn="base">
        <a:lnSpc>
          <a:spcPts val="5800"/>
        </a:lnSpc>
        <a:spcBef>
          <a:spcPct val="0"/>
        </a:spcBef>
        <a:spcAft>
          <a:spcPct val="0"/>
        </a:spcAft>
        <a:defRPr sz="4000">
          <a:solidFill>
            <a:srgbClr val="1D1886"/>
          </a:solidFill>
          <a:latin typeface="Palatino Linotype" pitchFamily="18" charset="0"/>
        </a:defRPr>
      </a:lvl6pPr>
      <a:lvl7pPr marL="914400" algn="ctr" rtl="0" fontAlgn="base">
        <a:lnSpc>
          <a:spcPts val="5800"/>
        </a:lnSpc>
        <a:spcBef>
          <a:spcPct val="0"/>
        </a:spcBef>
        <a:spcAft>
          <a:spcPct val="0"/>
        </a:spcAft>
        <a:defRPr sz="4000">
          <a:solidFill>
            <a:srgbClr val="1D1886"/>
          </a:solidFill>
          <a:latin typeface="Palatino Linotype" pitchFamily="18" charset="0"/>
        </a:defRPr>
      </a:lvl7pPr>
      <a:lvl8pPr marL="1371600" algn="ctr" rtl="0" fontAlgn="base">
        <a:lnSpc>
          <a:spcPts val="5800"/>
        </a:lnSpc>
        <a:spcBef>
          <a:spcPct val="0"/>
        </a:spcBef>
        <a:spcAft>
          <a:spcPct val="0"/>
        </a:spcAft>
        <a:defRPr sz="4000">
          <a:solidFill>
            <a:srgbClr val="1D1886"/>
          </a:solidFill>
          <a:latin typeface="Palatino Linotype" pitchFamily="18" charset="0"/>
        </a:defRPr>
      </a:lvl8pPr>
      <a:lvl9pPr marL="1828800" algn="ctr" rtl="0" fontAlgn="base">
        <a:lnSpc>
          <a:spcPts val="5800"/>
        </a:lnSpc>
        <a:spcBef>
          <a:spcPct val="0"/>
        </a:spcBef>
        <a:spcAft>
          <a:spcPct val="0"/>
        </a:spcAft>
        <a:defRPr sz="4000">
          <a:solidFill>
            <a:srgbClr val="1D1886"/>
          </a:solidFill>
          <a:latin typeface="Palatino Linotype" pitchFamily="18" charset="0"/>
        </a:defRPr>
      </a:lvl9pPr>
    </p:titleStyle>
    <p:bodyStyle>
      <a:lvl1pPr marL="342900" indent="-342900" algn="l" rtl="0" eaLnBrk="0" fontAlgn="base" hangingPunct="0">
        <a:spcBef>
          <a:spcPct val="20000"/>
        </a:spcBef>
        <a:spcAft>
          <a:spcPct val="0"/>
        </a:spcAft>
        <a:buClr>
          <a:srgbClr val="EC8C23"/>
        </a:buClr>
        <a:buFont typeface="Wingdings" pitchFamily="2" charset="2"/>
        <a:buChar char=""/>
        <a:defRPr sz="2800" kern="1200">
          <a:solidFill>
            <a:srgbClr val="404040"/>
          </a:solidFill>
          <a:latin typeface="+mj-lt"/>
          <a:ea typeface="+mn-ea"/>
          <a:cs typeface="+mn-cs"/>
        </a:defRPr>
      </a:lvl1pPr>
      <a:lvl2pPr marL="742950" indent="-285750" algn="l" rtl="0" eaLnBrk="0" fontAlgn="base" hangingPunct="0">
        <a:spcBef>
          <a:spcPct val="20000"/>
        </a:spcBef>
        <a:spcAft>
          <a:spcPct val="0"/>
        </a:spcAft>
        <a:buClr>
          <a:srgbClr val="1D1886"/>
        </a:buClr>
        <a:buFont typeface="Wingdings" pitchFamily="2" charset="2"/>
        <a:buChar char="§"/>
        <a:defRPr sz="2400" kern="1200">
          <a:solidFill>
            <a:srgbClr val="404040"/>
          </a:solidFill>
          <a:latin typeface="+mj-lt"/>
          <a:ea typeface="+mn-ea"/>
          <a:cs typeface="+mn-cs"/>
        </a:defRPr>
      </a:lvl2pPr>
      <a:lvl3pPr marL="1143000" indent="-228600" algn="l" rtl="0" eaLnBrk="0" fontAlgn="base" hangingPunct="0">
        <a:spcBef>
          <a:spcPct val="20000"/>
        </a:spcBef>
        <a:spcAft>
          <a:spcPct val="0"/>
        </a:spcAft>
        <a:buFont typeface="Arial" charset="0"/>
        <a:buChar char="•"/>
        <a:defRPr sz="2000" kern="1200">
          <a:solidFill>
            <a:srgbClr val="404040"/>
          </a:solidFill>
          <a:latin typeface="+mj-lt"/>
          <a:ea typeface="+mn-ea"/>
          <a:cs typeface="+mn-cs"/>
        </a:defRPr>
      </a:lvl3pPr>
      <a:lvl4pPr marL="1600200" indent="-228600" algn="l" rtl="0" eaLnBrk="0" fontAlgn="base" hangingPunct="0">
        <a:spcBef>
          <a:spcPct val="20000"/>
        </a:spcBef>
        <a:spcAft>
          <a:spcPct val="0"/>
        </a:spcAft>
        <a:buFont typeface="Courier New" pitchFamily="49" charset="0"/>
        <a:buChar char="o"/>
        <a:defRPr sz="1600" kern="1200">
          <a:solidFill>
            <a:srgbClr val="404040"/>
          </a:solidFill>
          <a:latin typeface="+mj-lt"/>
          <a:ea typeface="+mn-ea"/>
          <a:cs typeface="+mn-cs"/>
        </a:defRPr>
      </a:lvl4pPr>
      <a:lvl5pPr marL="2057400" indent="-228600" algn="l" rtl="0" eaLnBrk="0" fontAlgn="base" hangingPunct="0">
        <a:spcBef>
          <a:spcPct val="20000"/>
        </a:spcBef>
        <a:spcAft>
          <a:spcPct val="0"/>
        </a:spcAft>
        <a:buFont typeface="Arial" charset="0"/>
        <a:buChar char="•"/>
        <a:defRPr sz="1600" kern="1200">
          <a:solidFill>
            <a:srgbClr val="404040"/>
          </a:solidFill>
          <a:latin typeface="+mj-lt"/>
          <a:ea typeface="+mn-ea"/>
          <a:cs typeface="+mn-cs"/>
        </a:defRPr>
      </a:lvl5pPr>
      <a:lvl6pPr marL="2514600" indent="-228600" algn="l" defTabSz="914400" rtl="0" eaLnBrk="1" latinLnBrk="0" hangingPunct="1">
        <a:spcBef>
          <a:spcPct val="20000"/>
        </a:spcBef>
        <a:buFont typeface="Courier New" pitchFamily="49" charset="0"/>
        <a:buChar char="o"/>
        <a:defRPr sz="1600" kern="1200">
          <a:solidFill>
            <a:schemeClr val="tx1">
              <a:lumMod val="50000"/>
              <a:lumOff val="50000"/>
            </a:schemeClr>
          </a:solidFill>
          <a:latin typeface="+mj-lt"/>
          <a:ea typeface="+mn-ea"/>
          <a:cs typeface="+mn-cs"/>
        </a:defRPr>
      </a:lvl6pPr>
      <a:lvl7pPr marL="2971800" indent="-228600" algn="l" defTabSz="914400" rtl="0" eaLnBrk="1" latinLnBrk="0" hangingPunct="1">
        <a:spcBef>
          <a:spcPct val="20000"/>
        </a:spcBef>
        <a:buFont typeface="Arial" pitchFamily="34" charset="0"/>
        <a:buChar char="•"/>
        <a:defRPr sz="1600" kern="1200">
          <a:solidFill>
            <a:schemeClr val="tx1">
              <a:lumMod val="50000"/>
              <a:lumOff val="50000"/>
            </a:schemeClr>
          </a:solidFill>
          <a:latin typeface="+mj-lt"/>
          <a:ea typeface="+mn-ea"/>
          <a:cs typeface="+mn-cs"/>
        </a:defRPr>
      </a:lvl7pPr>
      <a:lvl8pPr marL="3429000" indent="-228600" algn="l" defTabSz="914400" rtl="0" eaLnBrk="1" latinLnBrk="0" hangingPunct="1">
        <a:spcBef>
          <a:spcPct val="20000"/>
        </a:spcBef>
        <a:buFont typeface="Courier New" pitchFamily="49" charset="0"/>
        <a:buChar char="o"/>
        <a:defRPr sz="1600" kern="1200">
          <a:solidFill>
            <a:schemeClr val="tx1">
              <a:lumMod val="50000"/>
              <a:lumOff val="50000"/>
            </a:schemeClr>
          </a:solidFill>
          <a:latin typeface="+mj-lt"/>
          <a:ea typeface="+mn-ea"/>
          <a:cs typeface="+mn-cs"/>
        </a:defRPr>
      </a:lvl8pPr>
      <a:lvl9pPr marL="3886200" indent="-228600" algn="l" defTabSz="914400" rtl="0" eaLnBrk="1" latinLnBrk="0" hangingPunct="1">
        <a:spcBef>
          <a:spcPct val="20000"/>
        </a:spcBef>
        <a:buFont typeface="Arial" pitchFamily="34" charset="0"/>
        <a:buChar char="•"/>
        <a:defRPr sz="1600" kern="1200">
          <a:solidFill>
            <a:schemeClr val="tx1">
              <a:lumMod val="50000"/>
              <a:lumOff val="50000"/>
            </a:schemeClr>
          </a:solidFill>
          <a:latin typeface="+mj-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hyperlink" Target="http://www.kdcharles.com/" TargetMode="External"/><Relationship Id="rId2" Type="http://schemas.openxmlformats.org/officeDocument/2006/relationships/notesSlide" Target="../notesSlides/notesSlide3.xml"/><Relationship Id="rId1" Type="http://schemas.openxmlformats.org/officeDocument/2006/relationships/slideLayout" Target="../slideLayouts/slideLayout2.xml"/><Relationship Id="rId4" Type="http://schemas.openxmlformats.org/officeDocument/2006/relationships/image" Target="../media/image4.png"/></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3.xml"/></Relationships>
</file>

<file path=ppt/slides/_rels/slide12.xml.rels><?xml version="1.0" encoding="UTF-8" standalone="yes"?>
<Relationships xmlns="http://schemas.openxmlformats.org/package/2006/relationships"><Relationship Id="rId8" Type="http://schemas.openxmlformats.org/officeDocument/2006/relationships/image" Target="../media/image5.png"/><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8.xml"/><Relationship Id="rId1" Type="http://schemas.openxmlformats.org/officeDocument/2006/relationships/slideLayout" Target="../slideLayouts/slideLayout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 Id="rId9" Type="http://schemas.openxmlformats.org/officeDocument/2006/relationships/image" Target="../media/image6.png"/></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4.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4.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hyperlink" Target="http://www.ohrd.wisc.edu/" TargetMode="External"/><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p:cNvSpPr>
            <a:spLocks noGrp="1"/>
          </p:cNvSpPr>
          <p:nvPr>
            <p:ph type="ctrTitle"/>
          </p:nvPr>
        </p:nvSpPr>
        <p:spPr>
          <a:xfrm>
            <a:off x="685800" y="1447800"/>
            <a:ext cx="7772400" cy="3276600"/>
          </a:xfrm>
        </p:spPr>
        <p:txBody>
          <a:bodyPr/>
          <a:lstStyle/>
          <a:p>
            <a:r>
              <a:rPr lang="en-US" dirty="0"/>
              <a:t>Creating a Healthy</a:t>
            </a:r>
            <a:br>
              <a:rPr lang="en-US" dirty="0"/>
            </a:br>
            <a:r>
              <a:rPr lang="en-US" dirty="0"/>
              <a:t>Practice </a:t>
            </a:r>
            <a:r>
              <a:rPr lang="en-US" dirty="0" smtClean="0"/>
              <a:t>Environment</a:t>
            </a:r>
            <a:br>
              <a:rPr lang="en-US" dirty="0" smtClean="0"/>
            </a:br>
            <a:r>
              <a:rPr lang="en-US" sz="1600" dirty="0">
                <a:effectLst/>
              </a:rPr>
              <a:t>© Wisconsin Organization of Nurse Executives</a:t>
            </a:r>
            <a:endParaRPr lang="en-US" dirty="0"/>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True or False</a:t>
            </a:r>
            <a:endParaRPr lang="en-US" dirty="0"/>
          </a:p>
        </p:txBody>
      </p:sp>
      <p:sp>
        <p:nvSpPr>
          <p:cNvPr id="3" name="Content Placeholder 2"/>
          <p:cNvSpPr>
            <a:spLocks noGrp="1"/>
          </p:cNvSpPr>
          <p:nvPr>
            <p:ph idx="1"/>
          </p:nvPr>
        </p:nvSpPr>
        <p:spPr>
          <a:xfrm>
            <a:off x="457200" y="1600200"/>
            <a:ext cx="8229600" cy="4648200"/>
          </a:xfrm>
        </p:spPr>
        <p:txBody>
          <a:bodyPr/>
          <a:lstStyle/>
          <a:p>
            <a:r>
              <a:rPr lang="en-US" sz="3200" dirty="0" smtClean="0"/>
              <a:t>Conflict is needed for a healthy practice environment.</a:t>
            </a:r>
          </a:p>
          <a:p>
            <a:pPr lvl="1"/>
            <a:endParaRPr lang="en-US" sz="3200" dirty="0" smtClean="0"/>
          </a:p>
          <a:p>
            <a:pPr marL="407988" lvl="1" indent="0">
              <a:buNone/>
            </a:pPr>
            <a:r>
              <a:rPr lang="en-US" sz="3200" dirty="0" smtClean="0"/>
              <a:t>	</a:t>
            </a:r>
            <a:r>
              <a:rPr lang="en-US" sz="3200" dirty="0" smtClean="0">
                <a:solidFill>
                  <a:srgbClr val="00B050"/>
                </a:solidFill>
              </a:rPr>
              <a:t>Green</a:t>
            </a:r>
            <a:r>
              <a:rPr lang="en-US" sz="3200" dirty="0" smtClean="0"/>
              <a:t> = True</a:t>
            </a:r>
          </a:p>
          <a:p>
            <a:pPr marL="407988" lvl="1" indent="0">
              <a:buNone/>
            </a:pPr>
            <a:r>
              <a:rPr lang="en-US" sz="3200" dirty="0" smtClean="0"/>
              <a:t>	</a:t>
            </a:r>
            <a:r>
              <a:rPr lang="en-US" sz="3200" dirty="0" smtClean="0">
                <a:solidFill>
                  <a:srgbClr val="FF0000"/>
                </a:solidFill>
              </a:rPr>
              <a:t>Red</a:t>
            </a:r>
            <a:r>
              <a:rPr lang="en-US" sz="3200" dirty="0" smtClean="0"/>
              <a:t> = False</a:t>
            </a:r>
            <a:endParaRPr lang="en-US" sz="3200" dirty="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smtClean="0"/>
              <a:t>True or False</a:t>
            </a:r>
            <a:endParaRPr lang="en-US" dirty="0"/>
          </a:p>
        </p:txBody>
      </p:sp>
      <p:sp>
        <p:nvSpPr>
          <p:cNvPr id="6" name="Content Placeholder 5"/>
          <p:cNvSpPr>
            <a:spLocks noGrp="1"/>
          </p:cNvSpPr>
          <p:nvPr>
            <p:ph idx="1"/>
          </p:nvPr>
        </p:nvSpPr>
        <p:spPr>
          <a:xfrm>
            <a:off x="457200" y="1600200"/>
            <a:ext cx="8229600" cy="4648200"/>
          </a:xfrm>
        </p:spPr>
        <p:txBody>
          <a:bodyPr/>
          <a:lstStyle/>
          <a:p>
            <a:r>
              <a:rPr lang="en-US" sz="3200" dirty="0" smtClean="0"/>
              <a:t>Conflict should always be addressed in a healthy practice environment.</a:t>
            </a:r>
          </a:p>
          <a:p>
            <a:pPr lvl="1"/>
            <a:endParaRPr lang="en-US" sz="3200" dirty="0" smtClean="0"/>
          </a:p>
          <a:p>
            <a:pPr marL="407988" lvl="1" indent="0">
              <a:buNone/>
            </a:pPr>
            <a:r>
              <a:rPr lang="en-US" sz="3200" dirty="0" smtClean="0"/>
              <a:t>	</a:t>
            </a:r>
            <a:r>
              <a:rPr lang="en-US" sz="3200" dirty="0" smtClean="0">
                <a:solidFill>
                  <a:srgbClr val="00B050"/>
                </a:solidFill>
              </a:rPr>
              <a:t>Green</a:t>
            </a:r>
            <a:r>
              <a:rPr lang="en-US" sz="3200" dirty="0" smtClean="0"/>
              <a:t> = True</a:t>
            </a:r>
          </a:p>
          <a:p>
            <a:pPr marL="407988" lvl="1" indent="0">
              <a:buNone/>
            </a:pPr>
            <a:r>
              <a:rPr lang="en-US" sz="3200" dirty="0" smtClean="0"/>
              <a:t>   </a:t>
            </a:r>
            <a:r>
              <a:rPr lang="en-US" sz="3200" dirty="0" smtClean="0">
                <a:solidFill>
                  <a:srgbClr val="FF0000"/>
                </a:solidFill>
              </a:rPr>
              <a:t>	Red </a:t>
            </a:r>
            <a:r>
              <a:rPr lang="en-US" sz="3200" dirty="0" smtClean="0"/>
              <a:t>= False</a:t>
            </a:r>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True or False</a:t>
            </a:r>
            <a:endParaRPr lang="en-US" dirty="0"/>
          </a:p>
        </p:txBody>
      </p:sp>
      <p:sp>
        <p:nvSpPr>
          <p:cNvPr id="3" name="Content Placeholder 2"/>
          <p:cNvSpPr>
            <a:spLocks noGrp="1"/>
          </p:cNvSpPr>
          <p:nvPr>
            <p:ph idx="1"/>
          </p:nvPr>
        </p:nvSpPr>
        <p:spPr>
          <a:xfrm>
            <a:off x="457200" y="1600200"/>
            <a:ext cx="8229600" cy="4648200"/>
          </a:xfrm>
        </p:spPr>
        <p:txBody>
          <a:bodyPr/>
          <a:lstStyle/>
          <a:p>
            <a:r>
              <a:rPr lang="en-US" sz="3200" dirty="0" smtClean="0"/>
              <a:t>Someone always wins during conflict</a:t>
            </a:r>
            <a:r>
              <a:rPr lang="en-US" sz="3200" dirty="0" smtClean="0"/>
              <a:t>.</a:t>
            </a:r>
            <a:br>
              <a:rPr lang="en-US" sz="3200" dirty="0" smtClean="0"/>
            </a:br>
            <a:endParaRPr lang="en-US" sz="3200" dirty="0" smtClean="0"/>
          </a:p>
          <a:p>
            <a:pPr marL="407988" lvl="1" indent="0">
              <a:buNone/>
            </a:pPr>
            <a:endParaRPr lang="en-US" sz="3200" dirty="0" smtClean="0"/>
          </a:p>
          <a:p>
            <a:pPr marL="407988" lvl="1" indent="0">
              <a:buNone/>
            </a:pPr>
            <a:r>
              <a:rPr lang="en-US" sz="3200" dirty="0" smtClean="0"/>
              <a:t>	</a:t>
            </a:r>
            <a:r>
              <a:rPr lang="en-US" sz="3200" dirty="0" smtClean="0">
                <a:solidFill>
                  <a:srgbClr val="00B050"/>
                </a:solidFill>
              </a:rPr>
              <a:t>Green</a:t>
            </a:r>
            <a:r>
              <a:rPr lang="en-US" sz="3200" dirty="0" smtClean="0"/>
              <a:t> = True</a:t>
            </a:r>
          </a:p>
          <a:p>
            <a:pPr marL="407988" lvl="1" indent="0">
              <a:buNone/>
            </a:pPr>
            <a:r>
              <a:rPr lang="en-US" sz="3200" dirty="0" smtClean="0"/>
              <a:t>	</a:t>
            </a:r>
            <a:r>
              <a:rPr lang="en-US" sz="3200" dirty="0" smtClean="0">
                <a:solidFill>
                  <a:srgbClr val="FF0000"/>
                </a:solidFill>
              </a:rPr>
              <a:t>Red</a:t>
            </a:r>
            <a:r>
              <a:rPr lang="en-US" sz="3200" dirty="0" smtClean="0"/>
              <a:t> = False</a:t>
            </a:r>
            <a:endParaRPr lang="en-US" sz="3200" dirty="0"/>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Learning Objectives</a:t>
            </a:r>
            <a:endParaRPr lang="en-US" dirty="0"/>
          </a:p>
        </p:txBody>
      </p:sp>
      <p:sp>
        <p:nvSpPr>
          <p:cNvPr id="3" name="Content Placeholder 2"/>
          <p:cNvSpPr>
            <a:spLocks noGrp="1"/>
          </p:cNvSpPr>
          <p:nvPr>
            <p:ph idx="1"/>
          </p:nvPr>
        </p:nvSpPr>
        <p:spPr/>
        <p:txBody>
          <a:bodyPr/>
          <a:lstStyle/>
          <a:p>
            <a:pPr>
              <a:spcAft>
                <a:spcPts val="600"/>
              </a:spcAft>
            </a:pPr>
            <a:r>
              <a:rPr lang="en-US" dirty="0" smtClean="0"/>
              <a:t>By the end of this session, you will be able to:</a:t>
            </a:r>
          </a:p>
          <a:p>
            <a:pPr lvl="1">
              <a:spcAft>
                <a:spcPts val="600"/>
              </a:spcAft>
            </a:pPr>
            <a:r>
              <a:rPr lang="en-US" dirty="0" smtClean="0"/>
              <a:t>Identify healthy vs. non-healthy leader choices in handling team conflicts</a:t>
            </a:r>
          </a:p>
          <a:p>
            <a:pPr lvl="1">
              <a:spcAft>
                <a:spcPts val="600"/>
              </a:spcAft>
            </a:pPr>
            <a:r>
              <a:rPr lang="en-US" dirty="0" smtClean="0"/>
              <a:t>Decide when it is necessary to address unhealthy behaviors</a:t>
            </a:r>
          </a:p>
          <a:p>
            <a:pPr lvl="1">
              <a:spcAft>
                <a:spcPts val="600"/>
              </a:spcAft>
            </a:pPr>
            <a:r>
              <a:rPr lang="en-US" dirty="0" smtClean="0"/>
              <a:t>Follow the basic steps of conflict resolution to create a healthy environment</a:t>
            </a:r>
            <a:endParaRPr lang="en-US" dirty="0"/>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Agenda</a:t>
            </a:r>
            <a:endParaRPr lang="en-US" dirty="0"/>
          </a:p>
        </p:txBody>
      </p:sp>
      <p:sp>
        <p:nvSpPr>
          <p:cNvPr id="3" name="Content Placeholder 2"/>
          <p:cNvSpPr>
            <a:spLocks noGrp="1"/>
          </p:cNvSpPr>
          <p:nvPr>
            <p:ph idx="1"/>
          </p:nvPr>
        </p:nvSpPr>
        <p:spPr/>
        <p:txBody>
          <a:bodyPr/>
          <a:lstStyle/>
          <a:p>
            <a:r>
              <a:rPr lang="en-US" dirty="0" smtClean="0"/>
              <a:t>How will we spend our time?</a:t>
            </a:r>
          </a:p>
          <a:p>
            <a:pPr lvl="1"/>
            <a:r>
              <a:rPr lang="en-US" dirty="0" smtClean="0"/>
              <a:t>Healthy vs. unhealthy environment?</a:t>
            </a:r>
          </a:p>
          <a:p>
            <a:pPr lvl="1"/>
            <a:r>
              <a:rPr lang="en-US" dirty="0" smtClean="0"/>
              <a:t>Healthy vs. unhealthy leader choices</a:t>
            </a:r>
          </a:p>
          <a:p>
            <a:pPr lvl="2">
              <a:buFont typeface="Wingdings" panose="05000000000000000000" pitchFamily="2" charset="2"/>
              <a:buChar char="ü"/>
            </a:pPr>
            <a:r>
              <a:rPr lang="en-US" dirty="0" smtClean="0"/>
              <a:t> Small group discussion</a:t>
            </a:r>
          </a:p>
          <a:p>
            <a:pPr lvl="1"/>
            <a:r>
              <a:rPr lang="en-US" dirty="0" smtClean="0"/>
              <a:t>Litmus test to address unhealthy behavior</a:t>
            </a:r>
          </a:p>
          <a:p>
            <a:pPr lvl="2">
              <a:buFont typeface="Wingdings" panose="05000000000000000000" pitchFamily="2" charset="2"/>
              <a:buChar char="ü"/>
            </a:pPr>
            <a:r>
              <a:rPr lang="en-US" dirty="0" smtClean="0"/>
              <a:t> Tips &amp; tools</a:t>
            </a:r>
          </a:p>
          <a:p>
            <a:pPr lvl="2">
              <a:buFont typeface="Wingdings" panose="05000000000000000000" pitchFamily="2" charset="2"/>
              <a:buChar char="ü"/>
            </a:pPr>
            <a:r>
              <a:rPr lang="en-US" dirty="0" smtClean="0"/>
              <a:t>  Small group discuss</a:t>
            </a:r>
          </a:p>
          <a:p>
            <a:pPr lvl="1"/>
            <a:r>
              <a:rPr lang="en-US" dirty="0" smtClean="0"/>
              <a:t>Leadership responsibilities in managing healthy conflict</a:t>
            </a:r>
          </a:p>
          <a:p>
            <a:pPr lvl="2">
              <a:buFont typeface="Wingdings" panose="05000000000000000000" pitchFamily="2" charset="2"/>
              <a:buChar char="ü"/>
            </a:pPr>
            <a:r>
              <a:rPr lang="en-US" dirty="0" smtClean="0"/>
              <a:t> Case study (?) small group discussion</a:t>
            </a:r>
          </a:p>
          <a:p>
            <a:pPr lvl="1"/>
            <a:r>
              <a:rPr lang="en-US" dirty="0" smtClean="0"/>
              <a:t>Collaboration tips</a:t>
            </a:r>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2290" name="Rectangle 2"/>
          <p:cNvSpPr>
            <a:spLocks noGrp="1" noChangeArrowheads="1"/>
          </p:cNvSpPr>
          <p:nvPr>
            <p:ph type="title"/>
          </p:nvPr>
        </p:nvSpPr>
        <p:spPr/>
        <p:txBody>
          <a:bodyPr/>
          <a:lstStyle/>
          <a:p>
            <a:r>
              <a:rPr lang="en-US" smtClean="0"/>
              <a:t>Healthy team communication boils down to:</a:t>
            </a:r>
            <a:endParaRPr lang="en-US" dirty="0" smtClean="0"/>
          </a:p>
        </p:txBody>
      </p:sp>
      <p:sp>
        <p:nvSpPr>
          <p:cNvPr id="12291" name="Rectangle 3"/>
          <p:cNvSpPr>
            <a:spLocks noGrp="1" noChangeArrowheads="1"/>
          </p:cNvSpPr>
          <p:nvPr>
            <p:ph idx="1"/>
          </p:nvPr>
        </p:nvSpPr>
        <p:spPr>
          <a:xfrm>
            <a:off x="457200" y="1600200"/>
            <a:ext cx="8305800" cy="4648200"/>
          </a:xfrm>
        </p:spPr>
        <p:txBody>
          <a:bodyPr/>
          <a:lstStyle/>
          <a:p>
            <a:pPr marL="0" indent="0">
              <a:buNone/>
            </a:pPr>
            <a:r>
              <a:rPr lang="en-US" dirty="0" smtClean="0"/>
              <a:t>“Getting things DONE (task) without permanently damaging relationships”</a:t>
            </a:r>
          </a:p>
        </p:txBody>
      </p:sp>
      <p:sp>
        <p:nvSpPr>
          <p:cNvPr id="12293" name="Footer Placeholder 4"/>
          <p:cNvSpPr>
            <a:spLocks noGrp="1"/>
          </p:cNvSpPr>
          <p:nvPr>
            <p:ph type="ftr" sz="quarter" idx="11"/>
          </p:nvPr>
        </p:nvSpPr>
        <p:spPr>
          <a:xfrm>
            <a:off x="2057400" y="5775323"/>
            <a:ext cx="6858000" cy="1082677"/>
          </a:xfrm>
        </p:spPr>
        <p:txBody>
          <a:bodyPr/>
          <a:lstStyle/>
          <a:p>
            <a:pPr algn="r"/>
            <a:r>
              <a:rPr lang="en-US" sz="1400" dirty="0" smtClean="0">
                <a:latin typeface="Arial" panose="020B0604020202020204" pitchFamily="34" charset="0"/>
                <a:cs typeface="Arial" panose="020B0604020202020204" pitchFamily="34" charset="0"/>
              </a:rPr>
              <a:t>Copyright © 2014  Dr. Kristin D. Charles.  All Rights Reserved.  Used with permission.</a:t>
            </a:r>
          </a:p>
          <a:p>
            <a:pPr algn="r"/>
            <a:r>
              <a:rPr lang="en-US" sz="1400" dirty="0" smtClean="0">
                <a:latin typeface="Arial" panose="020B0604020202020204" pitchFamily="34" charset="0"/>
                <a:cs typeface="Arial" panose="020B0604020202020204" pitchFamily="34" charset="0"/>
                <a:hlinkClick r:id="rId3"/>
              </a:rPr>
              <a:t>www.kdcharles.com</a:t>
            </a:r>
            <a:endParaRPr lang="en-US" sz="1400" dirty="0" smtClean="0">
              <a:latin typeface="Arial" panose="020B0604020202020204" pitchFamily="34" charset="0"/>
              <a:cs typeface="Arial" panose="020B0604020202020204" pitchFamily="34" charset="0"/>
            </a:endParaRPr>
          </a:p>
          <a:p>
            <a:pPr algn="r"/>
            <a:endParaRPr lang="en-US" sz="1400" dirty="0" smtClean="0">
              <a:latin typeface="Arial" panose="020B0604020202020204" pitchFamily="34" charset="0"/>
              <a:cs typeface="Arial" panose="020B0604020202020204" pitchFamily="34" charset="0"/>
            </a:endParaRPr>
          </a:p>
        </p:txBody>
      </p:sp>
      <p:grpSp>
        <p:nvGrpSpPr>
          <p:cNvPr id="2" name="Group 9"/>
          <p:cNvGrpSpPr/>
          <p:nvPr/>
        </p:nvGrpSpPr>
        <p:grpSpPr>
          <a:xfrm>
            <a:off x="304800" y="3048000"/>
            <a:ext cx="8458200" cy="2743200"/>
            <a:chOff x="838200" y="4267200"/>
            <a:chExt cx="7772400" cy="2209800"/>
          </a:xfrm>
        </p:grpSpPr>
        <p:pic>
          <p:nvPicPr>
            <p:cNvPr id="7" name="Picture 6" descr="task relationship picture balance.png"/>
            <p:cNvPicPr>
              <a:picLocks noChangeAspect="1"/>
            </p:cNvPicPr>
            <p:nvPr/>
          </p:nvPicPr>
          <p:blipFill>
            <a:blip r:embed="rId4" cstate="print"/>
            <a:stretch>
              <a:fillRect/>
            </a:stretch>
          </p:blipFill>
          <p:spPr>
            <a:xfrm>
              <a:off x="838200" y="4267200"/>
              <a:ext cx="7772400" cy="2141056"/>
            </a:xfrm>
            <a:prstGeom prst="rect">
              <a:avLst/>
            </a:prstGeom>
          </p:spPr>
        </p:pic>
        <p:sp>
          <p:nvSpPr>
            <p:cNvPr id="9" name="Rectangle 8"/>
            <p:cNvSpPr/>
            <p:nvPr/>
          </p:nvSpPr>
          <p:spPr bwMode="auto">
            <a:xfrm>
              <a:off x="1371600" y="6096000"/>
              <a:ext cx="7162800" cy="381000"/>
            </a:xfrm>
            <a:prstGeom prst="rect">
              <a:avLst/>
            </a:prstGeom>
            <a:solidFill>
              <a:schemeClr val="bg1"/>
            </a:solidFill>
            <a:ln w="9525" cap="flat" cmpd="sng" algn="ctr">
              <a:solidFill>
                <a:schemeClr val="bg1"/>
              </a:solidFill>
              <a:prstDash val="solid"/>
              <a:miter lim="800000"/>
              <a:headEnd type="none" w="med" len="med"/>
              <a:tailEnd type="none" w="med" len="med"/>
            </a:ln>
            <a:effectLst/>
          </p:spPr>
          <p:txBody>
            <a:bodyPr vert="horz" wrap="non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2400" b="0" i="0" u="none" strike="noStrike" cap="none" normalizeH="0" baseline="0" dirty="0" smtClean="0">
                <a:ln>
                  <a:noFill/>
                </a:ln>
                <a:solidFill>
                  <a:schemeClr val="tx1"/>
                </a:solidFill>
                <a:effectLst/>
                <a:latin typeface="Tahoma" pitchFamily="34" charset="0"/>
              </a:endParaRPr>
            </a:p>
          </p:txBody>
        </p:sp>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2291">
                                            <p:txEl>
                                              <p:pRg st="0" end="0"/>
                                            </p:txEl>
                                          </p:spTgt>
                                        </p:tgtEl>
                                        <p:attrNameLst>
                                          <p:attrName>style.visibility</p:attrName>
                                        </p:attrNameLst>
                                      </p:cBhvr>
                                      <p:to>
                                        <p:strVal val="visible"/>
                                      </p:to>
                                    </p:set>
                                    <p:animEffect transition="in" filter="fade">
                                      <p:cBhvr>
                                        <p:cTn id="7" dur="500"/>
                                        <p:tgtEl>
                                          <p:spTgt spid="12291">
                                            <p:txEl>
                                              <p:pRg st="0" end="0"/>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2"/>
                                        </p:tgtEl>
                                        <p:attrNameLst>
                                          <p:attrName>style.visibility</p:attrName>
                                        </p:attrNameLst>
                                      </p:cBhvr>
                                      <p:to>
                                        <p:strVal val="visible"/>
                                      </p:to>
                                    </p:set>
                                    <p:animEffect transition="in" filter="fade">
                                      <p:cBhvr>
                                        <p:cTn id="10"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Conflict is …	</a:t>
            </a:r>
            <a:endParaRPr lang="en-US" dirty="0"/>
          </a:p>
        </p:txBody>
      </p:sp>
      <p:sp>
        <p:nvSpPr>
          <p:cNvPr id="3" name="Content Placeholder 2"/>
          <p:cNvSpPr>
            <a:spLocks noGrp="1"/>
          </p:cNvSpPr>
          <p:nvPr>
            <p:ph idx="1"/>
          </p:nvPr>
        </p:nvSpPr>
        <p:spPr/>
        <p:txBody>
          <a:bodyPr/>
          <a:lstStyle/>
          <a:p>
            <a:r>
              <a:rPr lang="en-US" dirty="0" smtClean="0"/>
              <a:t>Any situation where your concerns or desires differ from another person</a:t>
            </a:r>
            <a:endParaRPr lang="en-US" dirty="0"/>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Benefits of Conflict in a Healthy Environment</a:t>
            </a:r>
            <a:endParaRPr lang="en-US" dirty="0"/>
          </a:p>
        </p:txBody>
      </p:sp>
      <p:sp>
        <p:nvSpPr>
          <p:cNvPr id="3" name="Content Placeholder 2"/>
          <p:cNvSpPr>
            <a:spLocks noGrp="1"/>
          </p:cNvSpPr>
          <p:nvPr>
            <p:ph idx="1"/>
          </p:nvPr>
        </p:nvSpPr>
        <p:spPr/>
        <p:txBody>
          <a:bodyPr/>
          <a:lstStyle/>
          <a:p>
            <a:r>
              <a:rPr lang="en-US" dirty="0" smtClean="0"/>
              <a:t>Helps raise and address problems</a:t>
            </a:r>
          </a:p>
          <a:p>
            <a:r>
              <a:rPr lang="en-US" dirty="0" smtClean="0"/>
              <a:t>Energizes &amp; focuses on work to be done</a:t>
            </a:r>
          </a:p>
          <a:p>
            <a:r>
              <a:rPr lang="en-US" dirty="0" smtClean="0"/>
              <a:t>Recognize and benefit from differences</a:t>
            </a:r>
          </a:p>
          <a:p>
            <a:r>
              <a:rPr lang="en-US" dirty="0" smtClean="0"/>
              <a:t>Avoids "group think”</a:t>
            </a:r>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dissolv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dissolv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dissolv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9" presetClass="entr" presetSubtype="0" fill="hold"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dissolve">
                                      <p:cBhvr>
                                        <p:cTn id="22" dur="500"/>
                                        <p:tgtEl>
                                          <p:spTgt spid="3">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8229600" cy="1143000"/>
          </a:xfrm>
        </p:spPr>
        <p:txBody>
          <a:bodyPr/>
          <a:lstStyle/>
          <a:p>
            <a:r>
              <a:rPr lang="en-US" dirty="0" smtClean="0"/>
              <a:t> Healthy </a:t>
            </a:r>
            <a:r>
              <a:rPr lang="en-US" sz="4400" b="1" dirty="0" smtClean="0"/>
              <a:t>Personal</a:t>
            </a:r>
            <a:r>
              <a:rPr lang="en-US" dirty="0" smtClean="0"/>
              <a:t> Benefits of Conflict</a:t>
            </a:r>
            <a:endParaRPr lang="en-US" dirty="0"/>
          </a:p>
        </p:txBody>
      </p:sp>
      <p:sp>
        <p:nvSpPr>
          <p:cNvPr id="3" name="Content Placeholder 2"/>
          <p:cNvSpPr>
            <a:spLocks noGrp="1"/>
          </p:cNvSpPr>
          <p:nvPr>
            <p:ph idx="1"/>
          </p:nvPr>
        </p:nvSpPr>
        <p:spPr/>
        <p:txBody>
          <a:bodyPr/>
          <a:lstStyle/>
          <a:p>
            <a:r>
              <a:rPr lang="en-US" dirty="0" smtClean="0"/>
              <a:t>See human side of others</a:t>
            </a:r>
          </a:p>
          <a:p>
            <a:r>
              <a:rPr lang="en-US" dirty="0" smtClean="0"/>
              <a:t>Increase self awareness</a:t>
            </a:r>
          </a:p>
          <a:p>
            <a:r>
              <a:rPr lang="en-US" dirty="0" smtClean="0"/>
              <a:t>Stimulate self-improvement in others</a:t>
            </a:r>
          </a:p>
          <a:p>
            <a:r>
              <a:rPr lang="en-US" dirty="0" smtClean="0"/>
              <a:t>Feel empowered to resolve problems</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dissolv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dissolv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dissolv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9" presetClass="entr" presetSubtype="0" fill="hold"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dissolve">
                                      <p:cBhvr>
                                        <p:cTn id="22" dur="500"/>
                                        <p:tgtEl>
                                          <p:spTgt spid="3">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nSpc>
                <a:spcPct val="100000"/>
              </a:lnSpc>
            </a:pPr>
            <a:r>
              <a:rPr lang="en-US" dirty="0" smtClean="0"/>
              <a:t>Conflict </a:t>
            </a:r>
            <a:r>
              <a:rPr lang="en-US" dirty="0" smtClean="0"/>
              <a:t>Behaviors </a:t>
            </a:r>
            <a:r>
              <a:rPr lang="en-US" dirty="0" smtClean="0"/>
              <a:t>in Unhealthy Environments</a:t>
            </a:r>
            <a:endParaRPr lang="en-US" dirty="0"/>
          </a:p>
        </p:txBody>
      </p:sp>
      <p:sp>
        <p:nvSpPr>
          <p:cNvPr id="5" name="Content Placeholder 4"/>
          <p:cNvSpPr>
            <a:spLocks noGrp="1"/>
          </p:cNvSpPr>
          <p:nvPr>
            <p:ph sz="half" idx="2"/>
          </p:nvPr>
        </p:nvSpPr>
        <p:spPr>
          <a:xfrm>
            <a:off x="4495800" y="2133600"/>
            <a:ext cx="4572000" cy="4525963"/>
          </a:xfrm>
        </p:spPr>
        <p:txBody>
          <a:bodyPr/>
          <a:lstStyle/>
          <a:p>
            <a:pPr>
              <a:spcBef>
                <a:spcPts val="0"/>
              </a:spcBef>
              <a:spcAft>
                <a:spcPts val="600"/>
              </a:spcAft>
            </a:pPr>
            <a:r>
              <a:rPr lang="en-US" sz="2800" dirty="0" smtClean="0"/>
              <a:t>Expecting others to fix what’s broken</a:t>
            </a:r>
          </a:p>
          <a:p>
            <a:pPr>
              <a:spcBef>
                <a:spcPts val="0"/>
              </a:spcBef>
              <a:spcAft>
                <a:spcPts val="600"/>
              </a:spcAft>
            </a:pPr>
            <a:r>
              <a:rPr lang="en-US" sz="2800" dirty="0" smtClean="0"/>
              <a:t>Not listening to other’s ideas, suggestions, concerns, opinions</a:t>
            </a:r>
          </a:p>
          <a:p>
            <a:pPr>
              <a:spcBef>
                <a:spcPts val="0"/>
              </a:spcBef>
              <a:spcAft>
                <a:spcPts val="600"/>
              </a:spcAft>
            </a:pPr>
            <a:r>
              <a:rPr lang="en-US" sz="2800" dirty="0" smtClean="0"/>
              <a:t>Taking sides</a:t>
            </a:r>
          </a:p>
          <a:p>
            <a:pPr>
              <a:spcBef>
                <a:spcPts val="0"/>
              </a:spcBef>
              <a:spcAft>
                <a:spcPts val="600"/>
              </a:spcAft>
            </a:pPr>
            <a:r>
              <a:rPr lang="en-US" sz="2800" dirty="0" smtClean="0"/>
              <a:t>Closing your eyes or walking away when things happen that just aren’t right.  </a:t>
            </a:r>
            <a:endParaRPr lang="en-US" sz="2800" dirty="0"/>
          </a:p>
        </p:txBody>
      </p:sp>
      <p:sp>
        <p:nvSpPr>
          <p:cNvPr id="6" name="Content Placeholder 5"/>
          <p:cNvSpPr>
            <a:spLocks noGrp="1"/>
          </p:cNvSpPr>
          <p:nvPr>
            <p:ph sz="quarter" idx="13"/>
          </p:nvPr>
        </p:nvSpPr>
        <p:spPr>
          <a:xfrm>
            <a:off x="228600" y="2133600"/>
            <a:ext cx="4041648" cy="4526280"/>
          </a:xfrm>
        </p:spPr>
        <p:txBody>
          <a:bodyPr/>
          <a:lstStyle/>
          <a:p>
            <a:pPr>
              <a:spcBef>
                <a:spcPts val="0"/>
              </a:spcBef>
              <a:spcAft>
                <a:spcPts val="600"/>
              </a:spcAft>
            </a:pPr>
            <a:r>
              <a:rPr lang="en-US" dirty="0" smtClean="0"/>
              <a:t>Putting your own needs first.</a:t>
            </a:r>
          </a:p>
          <a:p>
            <a:pPr>
              <a:spcBef>
                <a:spcPts val="0"/>
              </a:spcBef>
              <a:spcAft>
                <a:spcPts val="600"/>
              </a:spcAft>
            </a:pPr>
            <a:r>
              <a:rPr lang="en-US" dirty="0" smtClean="0"/>
              <a:t>Acting on feelings rather than facts</a:t>
            </a:r>
          </a:p>
          <a:p>
            <a:pPr>
              <a:spcBef>
                <a:spcPts val="0"/>
              </a:spcBef>
              <a:spcAft>
                <a:spcPts val="600"/>
              </a:spcAft>
            </a:pPr>
            <a:r>
              <a:rPr lang="en-US" dirty="0" smtClean="0"/>
              <a:t>Whining</a:t>
            </a:r>
          </a:p>
          <a:p>
            <a:pPr>
              <a:spcBef>
                <a:spcPts val="0"/>
              </a:spcBef>
              <a:spcAft>
                <a:spcPts val="600"/>
              </a:spcAft>
            </a:pPr>
            <a:r>
              <a:rPr lang="en-US" dirty="0" smtClean="0"/>
              <a:t>Forming opinions and making judgments knowing only one side</a:t>
            </a:r>
          </a:p>
          <a:p>
            <a:pPr>
              <a:spcBef>
                <a:spcPts val="0"/>
              </a:spcBef>
              <a:spcAft>
                <a:spcPts val="600"/>
              </a:spcAft>
            </a:pPr>
            <a:r>
              <a:rPr lang="en-US" dirty="0"/>
              <a:t>Blaming “them/they</a:t>
            </a:r>
            <a:r>
              <a:rPr lang="en-US" dirty="0" smtClean="0"/>
              <a:t>”</a:t>
            </a:r>
            <a:endParaRPr lang="en-US" dirty="0"/>
          </a:p>
        </p:txBody>
      </p:sp>
      <p:sp>
        <p:nvSpPr>
          <p:cNvPr id="18" name="TextBox 17"/>
          <p:cNvSpPr txBox="1"/>
          <p:nvPr/>
        </p:nvSpPr>
        <p:spPr>
          <a:xfrm>
            <a:off x="228600" y="1447800"/>
            <a:ext cx="7467600" cy="584775"/>
          </a:xfrm>
          <a:prstGeom prst="rect">
            <a:avLst/>
          </a:prstGeom>
          <a:noFill/>
        </p:spPr>
        <p:txBody>
          <a:bodyPr wrap="square" rtlCol="0">
            <a:spAutoFit/>
          </a:bodyPr>
          <a:lstStyle/>
          <a:p>
            <a:r>
              <a:rPr lang="en-US" sz="3200" dirty="0">
                <a:solidFill>
                  <a:srgbClr val="004990"/>
                </a:solidFill>
                <a:latin typeface="Arial" panose="020B0604020202020204" pitchFamily="34" charset="0"/>
                <a:cs typeface="Arial" panose="020B0604020202020204" pitchFamily="34" charset="0"/>
              </a:rPr>
              <a:t>Do these happen on your team?</a:t>
            </a:r>
          </a:p>
        </p:txBody>
      </p:sp>
    </p:spTree>
    <p:extLst>
      <p:ext uri="{BB962C8B-B14F-4D97-AF65-F5344CB8AC3E}">
        <p14:creationId xmlns:p14="http://schemas.microsoft.com/office/powerpoint/2010/main" val="2460672177"/>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Healthy vs Unhealthy Choices</a:t>
            </a:r>
            <a:endParaRPr lang="en-US" dirty="0"/>
          </a:p>
        </p:txBody>
      </p:sp>
      <p:graphicFrame>
        <p:nvGraphicFramePr>
          <p:cNvPr id="13" name="Diagram 12"/>
          <p:cNvGraphicFramePr/>
          <p:nvPr>
            <p:extLst>
              <p:ext uri="{D42A27DB-BD31-4B8C-83A1-F6EECF244321}">
                <p14:modId xmlns:p14="http://schemas.microsoft.com/office/powerpoint/2010/main" val="1937912040"/>
              </p:ext>
            </p:extLst>
          </p:nvPr>
        </p:nvGraphicFramePr>
        <p:xfrm>
          <a:off x="0" y="1397000"/>
          <a:ext cx="8991600" cy="52324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pic>
        <p:nvPicPr>
          <p:cNvPr id="64516" name="Picture 4" descr="C:\Users\Charles\AppData\Local\Microsoft\Windows\Temporary Internet Files\Content.IE5\3QCHRY9A\MC900432538[1].png"/>
          <p:cNvPicPr>
            <a:picLocks noChangeAspect="1" noChangeArrowheads="1"/>
          </p:cNvPicPr>
          <p:nvPr/>
        </p:nvPicPr>
        <p:blipFill>
          <a:blip r:embed="rId8" cstate="print"/>
          <a:srcRect/>
          <a:stretch>
            <a:fillRect/>
          </a:stretch>
        </p:blipFill>
        <p:spPr bwMode="auto">
          <a:xfrm>
            <a:off x="7047258" y="2895600"/>
            <a:ext cx="773206" cy="762000"/>
          </a:xfrm>
          <a:prstGeom prst="rect">
            <a:avLst/>
          </a:prstGeom>
          <a:noFill/>
        </p:spPr>
      </p:pic>
      <p:pic>
        <p:nvPicPr>
          <p:cNvPr id="64517" name="Picture 5" descr="C:\Users\Charles\AppData\Local\Microsoft\Windows\Temporary Internet Files\Content.IE5\7RZYXOSB\MC900441322[1].png"/>
          <p:cNvPicPr>
            <a:picLocks noChangeAspect="1" noChangeArrowheads="1"/>
          </p:cNvPicPr>
          <p:nvPr/>
        </p:nvPicPr>
        <p:blipFill>
          <a:blip r:embed="rId9" cstate="print"/>
          <a:srcRect/>
          <a:stretch>
            <a:fillRect/>
          </a:stretch>
        </p:blipFill>
        <p:spPr bwMode="auto">
          <a:xfrm>
            <a:off x="3048000" y="2743200"/>
            <a:ext cx="914400" cy="914400"/>
          </a:xfrm>
          <a:prstGeom prst="rect">
            <a:avLst/>
          </a:prstGeom>
          <a:noFill/>
        </p:spPr>
      </p:pic>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Litmus Test to Address Unhealthy Behavior</a:t>
            </a:r>
            <a:endParaRPr lang="en-US" dirty="0"/>
          </a:p>
        </p:txBody>
      </p:sp>
      <p:sp>
        <p:nvSpPr>
          <p:cNvPr id="3" name="Content Placeholder 2"/>
          <p:cNvSpPr>
            <a:spLocks noGrp="1"/>
          </p:cNvSpPr>
          <p:nvPr>
            <p:ph idx="1"/>
          </p:nvPr>
        </p:nvSpPr>
        <p:spPr>
          <a:xfrm>
            <a:off x="457200" y="1447800"/>
            <a:ext cx="8458200" cy="4648200"/>
          </a:xfrm>
        </p:spPr>
        <p:txBody>
          <a:bodyPr/>
          <a:lstStyle/>
          <a:p>
            <a:pPr marL="0" indent="0">
              <a:buNone/>
            </a:pPr>
            <a:r>
              <a:rPr lang="en-US" b="1" dirty="0" smtClean="0">
                <a:solidFill>
                  <a:srgbClr val="004990"/>
                </a:solidFill>
              </a:rPr>
              <a:t>If </a:t>
            </a:r>
            <a:r>
              <a:rPr lang="en-US" b="1" dirty="0" smtClean="0">
                <a:solidFill>
                  <a:srgbClr val="004990"/>
                </a:solidFill>
              </a:rPr>
              <a:t>‘yes’ </a:t>
            </a:r>
            <a:r>
              <a:rPr lang="en-US" b="1" dirty="0" smtClean="0">
                <a:solidFill>
                  <a:srgbClr val="004990"/>
                </a:solidFill>
              </a:rPr>
              <a:t>then you must address:</a:t>
            </a:r>
          </a:p>
          <a:p>
            <a:pPr marL="1031875" lvl="1" indent="-469900">
              <a:buFont typeface="Wingdings" panose="05000000000000000000" pitchFamily="2" charset="2"/>
              <a:buChar char="q"/>
            </a:pPr>
            <a:r>
              <a:rPr lang="en-US" sz="2800" dirty="0" smtClean="0"/>
              <a:t>Is an organizational interest or value in harm’s way?	</a:t>
            </a:r>
          </a:p>
          <a:p>
            <a:pPr marL="1031875" lvl="1" indent="-469900">
              <a:buFont typeface="Wingdings" panose="05000000000000000000" pitchFamily="2" charset="2"/>
              <a:buChar char="q"/>
            </a:pPr>
            <a:r>
              <a:rPr lang="en-US" sz="2800" dirty="0" smtClean="0"/>
              <a:t>Is there potential harm to persons/patients?</a:t>
            </a:r>
          </a:p>
          <a:p>
            <a:pPr marL="1031875" lvl="1" indent="-469900">
              <a:buFont typeface="Wingdings" panose="05000000000000000000" pitchFamily="2" charset="2"/>
              <a:buChar char="q"/>
            </a:pPr>
            <a:r>
              <a:rPr lang="en-US" sz="2800" dirty="0" smtClean="0"/>
              <a:t>Potential or actual harm to property?</a:t>
            </a:r>
          </a:p>
          <a:p>
            <a:pPr marL="1031875" lvl="1" indent="-469900">
              <a:buFont typeface="Wingdings" panose="05000000000000000000" pitchFamily="2" charset="2"/>
              <a:buChar char="q"/>
            </a:pPr>
            <a:r>
              <a:rPr lang="en-US" sz="2800" dirty="0" smtClean="0"/>
              <a:t>Was a organizational process or rule breached?</a:t>
            </a:r>
          </a:p>
          <a:p>
            <a:pPr marL="1031875" lvl="1" indent="-469900">
              <a:buFont typeface="Wingdings" panose="05000000000000000000" pitchFamily="2" charset="2"/>
              <a:buChar char="q"/>
            </a:pPr>
            <a:r>
              <a:rPr lang="en-US" sz="2800" dirty="0" smtClean="0"/>
              <a:t>Was a clinical protocol not followed?</a:t>
            </a:r>
          </a:p>
          <a:p>
            <a:pPr marL="1031875" lvl="1" indent="-469900">
              <a:buFont typeface="Wingdings" panose="05000000000000000000" pitchFamily="2" charset="2"/>
              <a:buChar char="q"/>
            </a:pPr>
            <a:r>
              <a:rPr lang="en-US" sz="2800" dirty="0" smtClean="0"/>
              <a:t>Was an outcome not obtained?</a:t>
            </a:r>
          </a:p>
          <a:p>
            <a:pPr marL="1031875" lvl="1" indent="-469900">
              <a:buFont typeface="Wingdings" panose="05000000000000000000" pitchFamily="2" charset="2"/>
              <a:buChar char="q"/>
            </a:pPr>
            <a:r>
              <a:rPr lang="en-US" sz="2800" dirty="0" smtClean="0"/>
              <a:t>Others?</a:t>
            </a:r>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Litmus Test to Address Unhealthy Behavior – Small Group Discussion</a:t>
            </a:r>
            <a:endParaRPr lang="en-US" dirty="0"/>
          </a:p>
        </p:txBody>
      </p:sp>
      <p:sp>
        <p:nvSpPr>
          <p:cNvPr id="3" name="Content Placeholder 2"/>
          <p:cNvSpPr>
            <a:spLocks noGrp="1"/>
          </p:cNvSpPr>
          <p:nvPr>
            <p:ph idx="1"/>
          </p:nvPr>
        </p:nvSpPr>
        <p:spPr>
          <a:xfrm>
            <a:off x="457200" y="1447800"/>
            <a:ext cx="8534400" cy="4648200"/>
          </a:xfrm>
        </p:spPr>
        <p:txBody>
          <a:bodyPr/>
          <a:lstStyle/>
          <a:p>
            <a:pPr marL="0" indent="0">
              <a:buNone/>
            </a:pPr>
            <a:r>
              <a:rPr lang="en-US" b="1" dirty="0" smtClean="0">
                <a:solidFill>
                  <a:srgbClr val="004990"/>
                </a:solidFill>
              </a:rPr>
              <a:t>To address or not address utilizing the litmus test.</a:t>
            </a:r>
          </a:p>
          <a:p>
            <a:pPr marL="1031875" indent="-525463">
              <a:spcAft>
                <a:spcPts val="1200"/>
              </a:spcAft>
              <a:buClr>
                <a:srgbClr val="004990"/>
              </a:buClr>
              <a:buSzPct val="100000"/>
              <a:buFont typeface="Wingdings" panose="05000000000000000000" pitchFamily="2" charset="2"/>
              <a:buChar char="q"/>
            </a:pPr>
            <a:r>
              <a:rPr lang="en-US" dirty="0" smtClean="0"/>
              <a:t>A team member is wearing strong perfume and another member is offended by it</a:t>
            </a:r>
          </a:p>
          <a:p>
            <a:pPr marL="1031875" indent="-525463">
              <a:spcAft>
                <a:spcPts val="1200"/>
              </a:spcAft>
              <a:buClr>
                <a:srgbClr val="004990"/>
              </a:buClr>
              <a:buSzPct val="100000"/>
              <a:buFont typeface="Wingdings" panose="05000000000000000000" pitchFamily="2" charset="2"/>
              <a:buChar char="q"/>
            </a:pPr>
            <a:r>
              <a:rPr lang="en-US" dirty="0" smtClean="0"/>
              <a:t>An RN is not answering her call lights promptly and the supervisor is not aware</a:t>
            </a:r>
          </a:p>
          <a:p>
            <a:pPr marL="1031875" indent="-525463">
              <a:spcAft>
                <a:spcPts val="1200"/>
              </a:spcAft>
              <a:buClr>
                <a:srgbClr val="004990"/>
              </a:buClr>
              <a:buSzPct val="100000"/>
              <a:buFont typeface="Wingdings" panose="05000000000000000000" pitchFamily="2" charset="2"/>
              <a:buChar char="q"/>
            </a:pPr>
            <a:r>
              <a:rPr lang="en-US" dirty="0" smtClean="0"/>
              <a:t>A patient complains about the nurse’s attitude</a:t>
            </a:r>
          </a:p>
          <a:p>
            <a:pPr marL="1031875" indent="-525463">
              <a:spcAft>
                <a:spcPts val="1200"/>
              </a:spcAft>
              <a:buClr>
                <a:srgbClr val="004990"/>
              </a:buClr>
              <a:buSzPct val="100000"/>
              <a:buFont typeface="Wingdings" panose="05000000000000000000" pitchFamily="2" charset="2"/>
              <a:buChar char="q"/>
            </a:pPr>
            <a:r>
              <a:rPr lang="en-US" dirty="0" smtClean="0"/>
              <a:t>Nurse A complains that Nurse B has two Friday’s off during the month</a:t>
            </a:r>
          </a:p>
          <a:p>
            <a:pPr marL="1031875" indent="-525463">
              <a:buClr>
                <a:srgbClr val="004990"/>
              </a:buClr>
              <a:buSzPct val="100000"/>
            </a:pPr>
            <a:endParaRPr lang="en-US" dirty="0" smtClean="0"/>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377439" y="1492636"/>
            <a:ext cx="6488265" cy="1934376"/>
          </a:xfrm>
        </p:spPr>
        <p:txBody>
          <a:bodyPr/>
          <a:lstStyle/>
          <a:p>
            <a:r>
              <a:rPr lang="en-US" dirty="0" smtClean="0"/>
              <a:t>Leadership Responsibilities in Managing Healthy Conflict</a:t>
            </a:r>
            <a:endParaRPr lang="en-US" dirty="0"/>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smtClean="0"/>
              <a:t>Steps to Resolve Conflict</a:t>
            </a:r>
            <a:endParaRPr lang="en-US" dirty="0"/>
          </a:p>
        </p:txBody>
      </p:sp>
      <p:sp>
        <p:nvSpPr>
          <p:cNvPr id="6" name="Content Placeholder 5"/>
          <p:cNvSpPr>
            <a:spLocks noGrp="1"/>
          </p:cNvSpPr>
          <p:nvPr>
            <p:ph idx="1"/>
          </p:nvPr>
        </p:nvSpPr>
        <p:spPr/>
        <p:txBody>
          <a:bodyPr/>
          <a:lstStyle/>
          <a:p>
            <a:pPr marL="514350" indent="-514350">
              <a:spcAft>
                <a:spcPts val="1200"/>
              </a:spcAft>
              <a:buFont typeface="+mj-lt"/>
              <a:buAutoNum type="arabicPeriod"/>
            </a:pPr>
            <a:r>
              <a:rPr lang="en-US" dirty="0" smtClean="0"/>
              <a:t>Investigate Facts</a:t>
            </a:r>
          </a:p>
          <a:p>
            <a:pPr marL="514350" indent="-514350">
              <a:spcAft>
                <a:spcPts val="1200"/>
              </a:spcAft>
              <a:buFont typeface="+mj-lt"/>
              <a:buAutoNum type="arabicPeriod"/>
            </a:pPr>
            <a:r>
              <a:rPr lang="en-US" dirty="0" smtClean="0"/>
              <a:t>Assess Risk</a:t>
            </a:r>
          </a:p>
          <a:p>
            <a:pPr marL="514350" indent="-514350">
              <a:spcAft>
                <a:spcPts val="1200"/>
              </a:spcAft>
              <a:buFont typeface="+mj-lt"/>
              <a:buAutoNum type="arabicPeriod"/>
            </a:pPr>
            <a:r>
              <a:rPr lang="en-US" dirty="0" smtClean="0"/>
              <a:t>Brainstorm Solutions</a:t>
            </a:r>
          </a:p>
          <a:p>
            <a:pPr marL="514350" indent="-514350">
              <a:spcAft>
                <a:spcPts val="1200"/>
              </a:spcAft>
              <a:buFont typeface="+mj-lt"/>
              <a:buAutoNum type="arabicPeriod"/>
            </a:pPr>
            <a:r>
              <a:rPr lang="en-US" dirty="0" smtClean="0"/>
              <a:t>Mental Preparation</a:t>
            </a:r>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dirty="0" smtClean="0"/>
              <a:t>Step 1:  Investigate and Access Risk	</a:t>
            </a:r>
            <a:endParaRPr lang="en-US" dirty="0"/>
          </a:p>
        </p:txBody>
      </p:sp>
      <p:sp>
        <p:nvSpPr>
          <p:cNvPr id="9" name="Content Placeholder 8"/>
          <p:cNvSpPr>
            <a:spLocks noGrp="1"/>
          </p:cNvSpPr>
          <p:nvPr>
            <p:ph idx="1"/>
          </p:nvPr>
        </p:nvSpPr>
        <p:spPr/>
        <p:txBody>
          <a:bodyPr/>
          <a:lstStyle/>
          <a:p>
            <a:r>
              <a:rPr lang="en-US" dirty="0" smtClean="0"/>
              <a:t>What happened?</a:t>
            </a:r>
          </a:p>
          <a:p>
            <a:r>
              <a:rPr lang="en-US" dirty="0" smtClean="0"/>
              <a:t>What normally happens?</a:t>
            </a:r>
          </a:p>
          <a:p>
            <a:r>
              <a:rPr lang="en-US" dirty="0" smtClean="0"/>
              <a:t>What does procedure require?</a:t>
            </a:r>
          </a:p>
          <a:p>
            <a:r>
              <a:rPr lang="en-US" dirty="0" smtClean="0"/>
              <a:t>Why did it happen?</a:t>
            </a:r>
          </a:p>
          <a:p>
            <a:r>
              <a:rPr lang="en-US" dirty="0" smtClean="0"/>
              <a:t>How was the organization managing the risk?</a:t>
            </a:r>
          </a:p>
        </p:txBody>
      </p:sp>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Step 2:  Assess Each Person’s Task and Relationship Issues</a:t>
            </a:r>
            <a:endParaRPr lang="en-US" dirty="0"/>
          </a:p>
        </p:txBody>
      </p:sp>
      <p:sp>
        <p:nvSpPr>
          <p:cNvPr id="3" name="Content Placeholder 2"/>
          <p:cNvSpPr>
            <a:spLocks noGrp="1"/>
          </p:cNvSpPr>
          <p:nvPr>
            <p:ph idx="1"/>
          </p:nvPr>
        </p:nvSpPr>
        <p:spPr/>
        <p:txBody>
          <a:bodyPr/>
          <a:lstStyle/>
          <a:p>
            <a:r>
              <a:rPr lang="en-US" dirty="0" smtClean="0"/>
              <a:t>Acknowledge their feelings</a:t>
            </a:r>
          </a:p>
          <a:p>
            <a:r>
              <a:rPr lang="en-US" dirty="0" smtClean="0"/>
              <a:t>Get more information about the future outcome each party wants</a:t>
            </a:r>
          </a:p>
          <a:p>
            <a:r>
              <a:rPr lang="en-US" dirty="0" smtClean="0"/>
              <a:t>Summarize your understandings</a:t>
            </a:r>
          </a:p>
          <a:p>
            <a:r>
              <a:rPr lang="en-US" dirty="0" smtClean="0"/>
              <a:t>Check perceptions</a:t>
            </a:r>
          </a:p>
          <a:p>
            <a:r>
              <a:rPr lang="en-US" dirty="0" smtClean="0"/>
              <a:t>Use silence and space to reduce tension</a:t>
            </a:r>
          </a:p>
          <a:p>
            <a:endParaRPr lang="en-US" dirty="0"/>
          </a:p>
        </p:txBody>
      </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Step 3:  Brainstorm Solutions</a:t>
            </a:r>
            <a:endParaRPr lang="en-US" dirty="0"/>
          </a:p>
        </p:txBody>
      </p:sp>
      <p:sp>
        <p:nvSpPr>
          <p:cNvPr id="3" name="Content Placeholder 2"/>
          <p:cNvSpPr>
            <a:spLocks noGrp="1"/>
          </p:cNvSpPr>
          <p:nvPr>
            <p:ph idx="1"/>
          </p:nvPr>
        </p:nvSpPr>
        <p:spPr/>
        <p:txBody>
          <a:bodyPr/>
          <a:lstStyle/>
          <a:p>
            <a:r>
              <a:rPr lang="en-US" dirty="0" smtClean="0"/>
              <a:t>Differentiate fact from opinion</a:t>
            </a:r>
          </a:p>
          <a:p>
            <a:r>
              <a:rPr lang="en-US" dirty="0" smtClean="0"/>
              <a:t>Use “I” messages</a:t>
            </a:r>
          </a:p>
          <a:p>
            <a:r>
              <a:rPr lang="en-US" dirty="0" smtClean="0"/>
              <a:t>Listen and convey understanding of the expressed concerns</a:t>
            </a:r>
          </a:p>
          <a:p>
            <a:r>
              <a:rPr lang="en-US" dirty="0" smtClean="0"/>
              <a:t>Shift to problem-solving mode</a:t>
            </a:r>
          </a:p>
          <a:p>
            <a:r>
              <a:rPr lang="en-US" dirty="0" smtClean="0"/>
              <a:t>Keep the conversation on the main issue</a:t>
            </a:r>
          </a:p>
          <a:p>
            <a:r>
              <a:rPr lang="en-US" dirty="0" smtClean="0"/>
              <a:t>Address side issues at a later date</a:t>
            </a:r>
          </a:p>
          <a:p>
            <a:r>
              <a:rPr lang="en-US" dirty="0" smtClean="0"/>
              <a:t>Ask for alternative solutions</a:t>
            </a:r>
          </a:p>
          <a:p>
            <a:r>
              <a:rPr lang="en-US" dirty="0" smtClean="0"/>
              <a:t>Thank you goes a long way</a:t>
            </a:r>
          </a:p>
          <a:p>
            <a:endParaRPr lang="en-US" dirty="0" smtClean="0"/>
          </a:p>
          <a:p>
            <a:endParaRPr lang="en-US" dirty="0"/>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Step 4:  Mental Preparation for Approaching Conflict</a:t>
            </a:r>
            <a:endParaRPr lang="en-US" dirty="0"/>
          </a:p>
        </p:txBody>
      </p:sp>
      <p:sp>
        <p:nvSpPr>
          <p:cNvPr id="3" name="Content Placeholder 2"/>
          <p:cNvSpPr>
            <a:spLocks noGrp="1"/>
          </p:cNvSpPr>
          <p:nvPr>
            <p:ph idx="1"/>
          </p:nvPr>
        </p:nvSpPr>
        <p:spPr/>
        <p:txBody>
          <a:bodyPr/>
          <a:lstStyle/>
          <a:p>
            <a:r>
              <a:rPr lang="en-US" dirty="0" smtClean="0"/>
              <a:t>Know you can handle the situation</a:t>
            </a:r>
          </a:p>
          <a:p>
            <a:r>
              <a:rPr lang="en-US" dirty="0" smtClean="0"/>
              <a:t>It is alright if you have feelings about the issue</a:t>
            </a:r>
          </a:p>
          <a:p>
            <a:r>
              <a:rPr lang="en-US" dirty="0" smtClean="0"/>
              <a:t>Breath/relax and don’t personalize</a:t>
            </a:r>
          </a:p>
          <a:p>
            <a:r>
              <a:rPr lang="en-US" dirty="0" smtClean="0"/>
              <a:t>Keep your eye on the critical outcome, improved patient outcomes</a:t>
            </a:r>
          </a:p>
          <a:p>
            <a:r>
              <a:rPr lang="en-US" dirty="0" smtClean="0"/>
              <a:t>Clarify the issue </a:t>
            </a:r>
          </a:p>
          <a:p>
            <a:r>
              <a:rPr lang="en-US" dirty="0" smtClean="0"/>
              <a:t>Listen to the other person’s issues</a:t>
            </a:r>
          </a:p>
          <a:p>
            <a:r>
              <a:rPr lang="en-US" dirty="0" smtClean="0"/>
              <a:t>Find common goals/agreements</a:t>
            </a:r>
          </a:p>
          <a:p>
            <a:endParaRPr lang="en-US" dirty="0"/>
          </a:p>
        </p:txBody>
      </p:sp>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Case Study 1</a:t>
            </a:r>
            <a:endParaRPr lang="en-US" dirty="0"/>
          </a:p>
        </p:txBody>
      </p:sp>
      <p:sp>
        <p:nvSpPr>
          <p:cNvPr id="3" name="Content Placeholder 2"/>
          <p:cNvSpPr>
            <a:spLocks noGrp="1"/>
          </p:cNvSpPr>
          <p:nvPr>
            <p:ph idx="1"/>
          </p:nvPr>
        </p:nvSpPr>
        <p:spPr/>
        <p:txBody>
          <a:bodyPr/>
          <a:lstStyle/>
          <a:p>
            <a:r>
              <a:rPr lang="en-US" dirty="0" smtClean="0"/>
              <a:t>Dr. Smith has been with the hospital system for greater than 25 years.  All the patients love him, he has the highest patient satisfaction scores in the system.  He is well respected by his peers.</a:t>
            </a:r>
          </a:p>
          <a:p>
            <a:r>
              <a:rPr lang="en-US" dirty="0" smtClean="0"/>
              <a:t>Dr. Smith has been utilizing vulgar language with staff and has been noted to slam paper/supplies at the nursing desk.  </a:t>
            </a:r>
          </a:p>
          <a:p>
            <a:endParaRPr lang="en-US" dirty="0" smtClean="0"/>
          </a:p>
          <a:p>
            <a:r>
              <a:rPr lang="en-US" dirty="0" smtClean="0"/>
              <a:t>Should this conflict be addressed?</a:t>
            </a:r>
          </a:p>
          <a:p>
            <a:endParaRPr lang="en-US" dirty="0"/>
          </a:p>
        </p:txBody>
      </p:sp>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Case Study 2- Group Activity</a:t>
            </a:r>
            <a:br>
              <a:rPr lang="en-US" dirty="0" smtClean="0"/>
            </a:br>
            <a:r>
              <a:rPr lang="en-US" dirty="0" smtClean="0"/>
              <a:t>15 minutes</a:t>
            </a:r>
            <a:endParaRPr lang="en-US" dirty="0"/>
          </a:p>
        </p:txBody>
      </p:sp>
      <p:sp>
        <p:nvSpPr>
          <p:cNvPr id="3" name="Content Placeholder 2"/>
          <p:cNvSpPr>
            <a:spLocks noGrp="1"/>
          </p:cNvSpPr>
          <p:nvPr>
            <p:ph idx="1"/>
          </p:nvPr>
        </p:nvSpPr>
        <p:spPr/>
        <p:txBody>
          <a:bodyPr/>
          <a:lstStyle/>
          <a:p>
            <a:r>
              <a:rPr lang="en-US" dirty="0" smtClean="0"/>
              <a:t>Identify a time when you didn’t address conflict and you should have.  </a:t>
            </a:r>
          </a:p>
          <a:p>
            <a:r>
              <a:rPr lang="en-US" dirty="0" smtClean="0"/>
              <a:t>How would you have used the 3 steps?</a:t>
            </a:r>
            <a:endParaRPr lang="en-US" dirty="0"/>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Conflict Scale</a:t>
            </a:r>
            <a:endParaRPr lang="en-US" dirty="0"/>
          </a:p>
        </p:txBody>
      </p:sp>
      <p:sp>
        <p:nvSpPr>
          <p:cNvPr id="5" name="Text Placeholder 4"/>
          <p:cNvSpPr>
            <a:spLocks noGrp="1"/>
          </p:cNvSpPr>
          <p:nvPr>
            <p:ph type="body" idx="1"/>
          </p:nvPr>
        </p:nvSpPr>
        <p:spPr>
          <a:xfrm>
            <a:off x="304800" y="1524000"/>
            <a:ext cx="4192587" cy="685800"/>
          </a:xfrm>
          <a:ln>
            <a:solidFill>
              <a:schemeClr val="tx1"/>
            </a:solidFill>
          </a:ln>
        </p:spPr>
        <p:txBody>
          <a:bodyPr/>
          <a:lstStyle/>
          <a:p>
            <a:r>
              <a:rPr lang="en-US" sz="2800" b="1" dirty="0" smtClean="0">
                <a:solidFill>
                  <a:srgbClr val="004990"/>
                </a:solidFill>
              </a:rPr>
              <a:t>Fail to address conflict</a:t>
            </a:r>
            <a:endParaRPr lang="en-US" sz="2800" b="1" dirty="0">
              <a:solidFill>
                <a:srgbClr val="004990"/>
              </a:solidFill>
            </a:endParaRPr>
          </a:p>
        </p:txBody>
      </p:sp>
      <p:sp>
        <p:nvSpPr>
          <p:cNvPr id="6" name="Text Placeholder 5"/>
          <p:cNvSpPr>
            <a:spLocks noGrp="1"/>
          </p:cNvSpPr>
          <p:nvPr>
            <p:ph type="body" sz="quarter" idx="3"/>
          </p:nvPr>
        </p:nvSpPr>
        <p:spPr>
          <a:xfrm>
            <a:off x="4648200" y="1524000"/>
            <a:ext cx="4038600" cy="685800"/>
          </a:xfrm>
          <a:ln>
            <a:solidFill>
              <a:schemeClr val="tx1"/>
            </a:solidFill>
          </a:ln>
        </p:spPr>
        <p:txBody>
          <a:bodyPr/>
          <a:lstStyle/>
          <a:p>
            <a:r>
              <a:rPr lang="en-US" sz="2800" b="1" dirty="0" smtClean="0">
                <a:solidFill>
                  <a:srgbClr val="004990"/>
                </a:solidFill>
              </a:rPr>
              <a:t>Address Conflict</a:t>
            </a:r>
            <a:endParaRPr lang="en-US" sz="2800" b="1" dirty="0">
              <a:solidFill>
                <a:srgbClr val="004990"/>
              </a:solidFill>
            </a:endParaRPr>
          </a:p>
        </p:txBody>
      </p:sp>
      <p:sp>
        <p:nvSpPr>
          <p:cNvPr id="3" name="Text Placeholder 2"/>
          <p:cNvSpPr>
            <a:spLocks noGrp="1"/>
          </p:cNvSpPr>
          <p:nvPr>
            <p:ph sz="quarter" idx="13"/>
          </p:nvPr>
        </p:nvSpPr>
        <p:spPr>
          <a:xfrm>
            <a:off x="304800" y="2258568"/>
            <a:ext cx="4194048" cy="3913632"/>
          </a:xfrm>
        </p:spPr>
        <p:txBody>
          <a:bodyPr/>
          <a:lstStyle/>
          <a:p>
            <a:r>
              <a:rPr lang="en-US" dirty="0" smtClean="0"/>
              <a:t>Teamwork suffers</a:t>
            </a:r>
          </a:p>
          <a:p>
            <a:r>
              <a:rPr lang="en-US" dirty="0" smtClean="0"/>
              <a:t>Colleagues disengage</a:t>
            </a:r>
          </a:p>
          <a:p>
            <a:r>
              <a:rPr lang="en-US" dirty="0" smtClean="0"/>
              <a:t>Negativity spreads</a:t>
            </a:r>
          </a:p>
          <a:p>
            <a:r>
              <a:rPr lang="en-US" dirty="0" smtClean="0"/>
              <a:t>Trust is broken</a:t>
            </a:r>
            <a:endParaRPr lang="en-US" dirty="0"/>
          </a:p>
        </p:txBody>
      </p:sp>
      <p:sp>
        <p:nvSpPr>
          <p:cNvPr id="7" name="Content Placeholder 6"/>
          <p:cNvSpPr>
            <a:spLocks noGrp="1"/>
          </p:cNvSpPr>
          <p:nvPr>
            <p:ph sz="quarter" idx="14"/>
          </p:nvPr>
        </p:nvSpPr>
        <p:spPr>
          <a:xfrm>
            <a:off x="4672584" y="2259013"/>
            <a:ext cx="4242816" cy="3913187"/>
          </a:xfrm>
        </p:spPr>
        <p:txBody>
          <a:bodyPr/>
          <a:lstStyle/>
          <a:p>
            <a:r>
              <a:rPr lang="en-US" dirty="0" smtClean="0"/>
              <a:t>Eliminate unnecessary boundaries</a:t>
            </a:r>
          </a:p>
          <a:p>
            <a:r>
              <a:rPr lang="en-US" dirty="0" smtClean="0"/>
              <a:t>Improved communications</a:t>
            </a:r>
          </a:p>
          <a:p>
            <a:r>
              <a:rPr lang="en-US" dirty="0" smtClean="0"/>
              <a:t>Build trust</a:t>
            </a:r>
          </a:p>
          <a:p>
            <a:r>
              <a:rPr lang="en-US" dirty="0" smtClean="0"/>
              <a:t>Outcomes soar</a:t>
            </a:r>
          </a:p>
          <a:p>
            <a:r>
              <a:rPr lang="en-US" dirty="0" smtClean="0"/>
              <a:t>Culture of possibilities</a:t>
            </a:r>
            <a:endParaRPr lang="en-US" dirty="0"/>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Collaboration Tips for Healthy Conflict Resolution</a:t>
            </a:r>
            <a:endParaRPr lang="en-US" dirty="0"/>
          </a:p>
        </p:txBody>
      </p:sp>
      <p:sp>
        <p:nvSpPr>
          <p:cNvPr id="3" name="Content Placeholder 2"/>
          <p:cNvSpPr>
            <a:spLocks noGrp="1"/>
          </p:cNvSpPr>
          <p:nvPr>
            <p:ph idx="1"/>
          </p:nvPr>
        </p:nvSpPr>
        <p:spPr>
          <a:xfrm>
            <a:off x="457200" y="1524000"/>
            <a:ext cx="8229600" cy="4648200"/>
          </a:xfrm>
        </p:spPr>
        <p:txBody>
          <a:bodyPr/>
          <a:lstStyle/>
          <a:p>
            <a:pPr>
              <a:spcAft>
                <a:spcPts val="600"/>
              </a:spcAft>
            </a:pPr>
            <a:r>
              <a:rPr lang="en-US" dirty="0" smtClean="0"/>
              <a:t>Recognize and affirm conflict can be positive</a:t>
            </a:r>
          </a:p>
          <a:p>
            <a:pPr>
              <a:spcAft>
                <a:spcPts val="600"/>
              </a:spcAft>
            </a:pPr>
            <a:r>
              <a:rPr lang="en-US" dirty="0" smtClean="0"/>
              <a:t>How is way more important than the what</a:t>
            </a:r>
          </a:p>
          <a:p>
            <a:pPr>
              <a:spcAft>
                <a:spcPts val="600"/>
              </a:spcAft>
            </a:pPr>
            <a:r>
              <a:rPr lang="en-US" dirty="0" smtClean="0"/>
              <a:t>Use empathy to place yourself in the other person’s shoes</a:t>
            </a:r>
          </a:p>
          <a:p>
            <a:pPr>
              <a:spcAft>
                <a:spcPts val="600"/>
              </a:spcAft>
            </a:pPr>
            <a:r>
              <a:rPr lang="en-US" dirty="0" smtClean="0"/>
              <a:t>Shift your position from holding on to power and defending your position to sharing responsibility and satisfying both interests</a:t>
            </a:r>
          </a:p>
          <a:p>
            <a:pPr>
              <a:spcAft>
                <a:spcPts val="600"/>
              </a:spcAft>
            </a:pPr>
            <a:r>
              <a:rPr lang="en-US" dirty="0" smtClean="0"/>
              <a:t>Fully commit to resolving all the underlying issues</a:t>
            </a:r>
          </a:p>
          <a:p>
            <a:pPr>
              <a:spcAft>
                <a:spcPts val="600"/>
              </a:spcAft>
            </a:pPr>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dissolv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dissolv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dissolv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9" presetClass="entr" presetSubtype="0" fill="hold"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dissolve">
                                      <p:cBhvr>
                                        <p:cTn id="22" dur="5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9" presetClass="entr" presetSubtype="0" fill="hold" nodeType="click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Effect transition="in" filter="dissolve">
                                      <p:cBhvr>
                                        <p:cTn id="27" dur="500"/>
                                        <p:tgtEl>
                                          <p:spTgt spid="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7" name="Title 1"/>
          <p:cNvSpPr>
            <a:spLocks noGrp="1"/>
          </p:cNvSpPr>
          <p:nvPr>
            <p:ph type="title"/>
          </p:nvPr>
        </p:nvSpPr>
        <p:spPr/>
        <p:txBody>
          <a:bodyPr/>
          <a:lstStyle/>
          <a:p>
            <a:r>
              <a:rPr lang="en-US" smtClean="0"/>
              <a:t>Collaboration Tips for Healthy Conflict Resolution..continued</a:t>
            </a:r>
            <a:endParaRPr lang="en-US" dirty="0"/>
          </a:p>
        </p:txBody>
      </p:sp>
      <p:sp>
        <p:nvSpPr>
          <p:cNvPr id="3" name="Content Placeholder 2"/>
          <p:cNvSpPr>
            <a:spLocks noGrp="1"/>
          </p:cNvSpPr>
          <p:nvPr>
            <p:ph idx="1"/>
          </p:nvPr>
        </p:nvSpPr>
        <p:spPr>
          <a:xfrm>
            <a:off x="457200" y="1524000"/>
            <a:ext cx="8229600" cy="4648200"/>
          </a:xfrm>
        </p:spPr>
        <p:txBody>
          <a:bodyPr/>
          <a:lstStyle/>
          <a:p>
            <a:pPr>
              <a:spcAft>
                <a:spcPts val="600"/>
              </a:spcAft>
            </a:pPr>
            <a:r>
              <a:rPr lang="en-US" dirty="0" smtClean="0"/>
              <a:t>Fully commit to resolving all the underlying issues</a:t>
            </a:r>
          </a:p>
          <a:p>
            <a:pPr>
              <a:spcAft>
                <a:spcPts val="600"/>
              </a:spcAft>
            </a:pPr>
            <a:r>
              <a:rPr lang="en-US" dirty="0" smtClean="0"/>
              <a:t>Be deeply honest with yourself and your opponent, and give timely and empathic feedback</a:t>
            </a:r>
          </a:p>
          <a:p>
            <a:pPr>
              <a:spcAft>
                <a:spcPts val="600"/>
              </a:spcAft>
            </a:pPr>
            <a:r>
              <a:rPr lang="en-US" dirty="0" smtClean="0"/>
              <a:t>Speak and act with integrity and clarity, without judgment and with heart and spirit</a:t>
            </a:r>
          </a:p>
          <a:p>
            <a:pPr>
              <a:spcAft>
                <a:spcPts val="600"/>
              </a:spcAft>
            </a:pPr>
            <a:r>
              <a:rPr lang="en-US" dirty="0" smtClean="0"/>
              <a:t>Search for small-scale collaborative alternatives that increase common ground, and focus on shared interests</a:t>
            </a:r>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dissolv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dissolv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dissolv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9" presetClass="entr" presetSubtype="0" fill="hold"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dissolve">
                                      <p:cBhvr>
                                        <p:cTn id="22" dur="500"/>
                                        <p:tgtEl>
                                          <p:spTgt spid="3">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Hidden Contact in Communication</a:t>
            </a:r>
            <a:endParaRPr lang="en-US" dirty="0"/>
          </a:p>
        </p:txBody>
      </p:sp>
      <p:sp>
        <p:nvSpPr>
          <p:cNvPr id="3" name="Content Placeholder 2"/>
          <p:cNvSpPr>
            <a:spLocks noGrp="1"/>
          </p:cNvSpPr>
          <p:nvPr>
            <p:ph idx="1"/>
          </p:nvPr>
        </p:nvSpPr>
        <p:spPr/>
        <p:txBody>
          <a:bodyPr/>
          <a:lstStyle/>
          <a:p>
            <a:pPr>
              <a:spcAft>
                <a:spcPts val="600"/>
              </a:spcAft>
            </a:pPr>
            <a:r>
              <a:rPr lang="en-US" dirty="0" smtClean="0"/>
              <a:t>What metaphors, body language, and tone of voice am I using?</a:t>
            </a:r>
          </a:p>
          <a:p>
            <a:pPr>
              <a:spcAft>
                <a:spcPts val="600"/>
              </a:spcAft>
            </a:pPr>
            <a:r>
              <a:rPr lang="en-US" dirty="0" smtClean="0"/>
              <a:t>What is my communication process and style?</a:t>
            </a:r>
          </a:p>
          <a:p>
            <a:pPr>
              <a:spcAft>
                <a:spcPts val="600"/>
              </a:spcAft>
            </a:pPr>
            <a:r>
              <a:rPr lang="en-US" dirty="0" smtClean="0"/>
              <a:t>What is my relationship to the person to whom I am speaking?</a:t>
            </a:r>
          </a:p>
          <a:p>
            <a:pPr>
              <a:spcAft>
                <a:spcPts val="600"/>
              </a:spcAft>
            </a:pPr>
            <a:r>
              <a:rPr lang="en-US" dirty="0" smtClean="0"/>
              <a:t>Are there tensions or unresolved conflicts between us seeping into our communication?</a:t>
            </a:r>
          </a:p>
          <a:p>
            <a:pPr>
              <a:spcAft>
                <a:spcPts val="600"/>
              </a:spcAft>
            </a:pPr>
            <a:r>
              <a:rPr lang="en-US" dirty="0" smtClean="0"/>
              <a:t>Do I have unmet, unspoken expectations that are blocking my efforts to convey meaning?</a:t>
            </a:r>
          </a:p>
        </p:txBody>
      </p:sp>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6" name="Title 1"/>
          <p:cNvSpPr>
            <a:spLocks noGrp="1"/>
          </p:cNvSpPr>
          <p:nvPr>
            <p:ph type="title"/>
          </p:nvPr>
        </p:nvSpPr>
        <p:spPr/>
        <p:txBody>
          <a:bodyPr/>
          <a:lstStyle/>
          <a:p>
            <a:r>
              <a:rPr lang="en-US" dirty="0" smtClean="0"/>
              <a:t>Hidden Contact in Communication</a:t>
            </a:r>
            <a:br>
              <a:rPr lang="en-US" dirty="0" smtClean="0"/>
            </a:br>
            <a:r>
              <a:rPr lang="en-US" sz="2800" i="1" dirty="0" smtClean="0"/>
              <a:t>(continued)</a:t>
            </a:r>
            <a:endParaRPr lang="en-US" sz="2800" i="1" dirty="0"/>
          </a:p>
        </p:txBody>
      </p:sp>
      <p:sp>
        <p:nvSpPr>
          <p:cNvPr id="3" name="Content Placeholder 2"/>
          <p:cNvSpPr>
            <a:spLocks noGrp="1"/>
          </p:cNvSpPr>
          <p:nvPr>
            <p:ph idx="1"/>
          </p:nvPr>
        </p:nvSpPr>
        <p:spPr/>
        <p:txBody>
          <a:bodyPr/>
          <a:lstStyle/>
          <a:p>
            <a:pPr>
              <a:spcAft>
                <a:spcPts val="600"/>
              </a:spcAft>
            </a:pPr>
            <a:r>
              <a:rPr lang="en-US" dirty="0" smtClean="0"/>
              <a:t>Is there a perceived difference in our power or status?</a:t>
            </a:r>
          </a:p>
          <a:p>
            <a:pPr>
              <a:spcAft>
                <a:spcPts val="600"/>
              </a:spcAft>
            </a:pPr>
            <a:r>
              <a:rPr lang="en-US" dirty="0" smtClean="0"/>
              <a:t>How are these differences altering the meaning of what I am saying?</a:t>
            </a:r>
          </a:p>
          <a:p>
            <a:pPr>
              <a:spcAft>
                <a:spcPts val="600"/>
              </a:spcAft>
            </a:pPr>
            <a:r>
              <a:rPr lang="en-US" dirty="0" smtClean="0"/>
              <a:t>What is our history with each other?</a:t>
            </a:r>
          </a:p>
          <a:p>
            <a:pPr>
              <a:spcAft>
                <a:spcPts val="600"/>
              </a:spcAft>
            </a:pPr>
            <a:r>
              <a:rPr lang="en-US" dirty="0" smtClean="0"/>
              <a:t>Is there an emotion, tone, or tension in my communication that is not matched by the words I am using?</a:t>
            </a:r>
          </a:p>
          <a:p>
            <a:pPr>
              <a:spcAft>
                <a:spcPts val="600"/>
              </a:spcAft>
            </a:pPr>
            <a:r>
              <a:rPr lang="en-US" dirty="0" smtClean="0"/>
              <a:t>What does the listener think will happen as a result of my communication?</a:t>
            </a:r>
            <a:endParaRPr lang="en-US" dirty="0"/>
          </a:p>
        </p:txBody>
      </p:sp>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Roles in Healthy Conflict</a:t>
            </a:r>
            <a:endParaRPr lang="en-US" dirty="0"/>
          </a:p>
        </p:txBody>
      </p:sp>
      <p:sp>
        <p:nvSpPr>
          <p:cNvPr id="3" name="Text Placeholder 2"/>
          <p:cNvSpPr>
            <a:spLocks noGrp="1"/>
          </p:cNvSpPr>
          <p:nvPr>
            <p:ph type="body" idx="1"/>
          </p:nvPr>
        </p:nvSpPr>
        <p:spPr>
          <a:xfrm>
            <a:off x="303212" y="1295400"/>
            <a:ext cx="4040188" cy="609600"/>
          </a:xfrm>
        </p:spPr>
        <p:txBody>
          <a:bodyPr/>
          <a:lstStyle/>
          <a:p>
            <a:r>
              <a:rPr lang="en-US" sz="2800" b="1" dirty="0" smtClean="0"/>
              <a:t>Employee	</a:t>
            </a:r>
            <a:endParaRPr lang="en-US" sz="2800" b="1" dirty="0"/>
          </a:p>
        </p:txBody>
      </p:sp>
      <p:sp>
        <p:nvSpPr>
          <p:cNvPr id="4" name="Text Placeholder 3"/>
          <p:cNvSpPr>
            <a:spLocks noGrp="1"/>
          </p:cNvSpPr>
          <p:nvPr>
            <p:ph type="body" sz="quarter" idx="3"/>
          </p:nvPr>
        </p:nvSpPr>
        <p:spPr>
          <a:xfrm>
            <a:off x="4572000" y="1295400"/>
            <a:ext cx="4041775" cy="609600"/>
          </a:xfrm>
        </p:spPr>
        <p:txBody>
          <a:bodyPr/>
          <a:lstStyle/>
          <a:p>
            <a:r>
              <a:rPr lang="en-US" sz="2800" b="1" dirty="0" smtClean="0"/>
              <a:t>Leadership</a:t>
            </a:r>
            <a:endParaRPr lang="en-US" sz="2800" b="1" dirty="0"/>
          </a:p>
        </p:txBody>
      </p:sp>
      <p:sp>
        <p:nvSpPr>
          <p:cNvPr id="5" name="Content Placeholder 4"/>
          <p:cNvSpPr>
            <a:spLocks noGrp="1"/>
          </p:cNvSpPr>
          <p:nvPr>
            <p:ph sz="quarter" idx="13"/>
          </p:nvPr>
        </p:nvSpPr>
        <p:spPr>
          <a:xfrm>
            <a:off x="304800" y="1981200"/>
            <a:ext cx="4041648" cy="3913632"/>
          </a:xfrm>
        </p:spPr>
        <p:txBody>
          <a:bodyPr/>
          <a:lstStyle/>
          <a:p>
            <a:r>
              <a:rPr lang="en-US" dirty="0" smtClean="0"/>
              <a:t>Reflect on your own behavior</a:t>
            </a:r>
          </a:p>
          <a:p>
            <a:r>
              <a:rPr lang="en-US" dirty="0" smtClean="0"/>
              <a:t>Reporting </a:t>
            </a:r>
          </a:p>
          <a:p>
            <a:r>
              <a:rPr lang="en-US" dirty="0" smtClean="0"/>
              <a:t>Be part of the solution</a:t>
            </a:r>
          </a:p>
          <a:p>
            <a:r>
              <a:rPr lang="en-US" dirty="0" smtClean="0"/>
              <a:t>Make safe choices</a:t>
            </a:r>
          </a:p>
          <a:p>
            <a:r>
              <a:rPr lang="en-US" dirty="0" smtClean="0"/>
              <a:t>Honesty</a:t>
            </a:r>
            <a:endParaRPr lang="en-US" dirty="0"/>
          </a:p>
        </p:txBody>
      </p:sp>
      <p:sp>
        <p:nvSpPr>
          <p:cNvPr id="6" name="Content Placeholder 5"/>
          <p:cNvSpPr>
            <a:spLocks noGrp="1"/>
          </p:cNvSpPr>
          <p:nvPr>
            <p:ph sz="quarter" idx="14"/>
          </p:nvPr>
        </p:nvSpPr>
        <p:spPr>
          <a:xfrm>
            <a:off x="4572000" y="1981200"/>
            <a:ext cx="4267200" cy="3913187"/>
          </a:xfrm>
        </p:spPr>
        <p:txBody>
          <a:bodyPr/>
          <a:lstStyle/>
          <a:p>
            <a:r>
              <a:rPr lang="en-US" dirty="0" smtClean="0"/>
              <a:t>Identify risks</a:t>
            </a:r>
          </a:p>
          <a:p>
            <a:r>
              <a:rPr lang="en-US" dirty="0" smtClean="0"/>
              <a:t>Design safe systems for employees to make safe choices</a:t>
            </a:r>
          </a:p>
          <a:p>
            <a:r>
              <a:rPr lang="en-US" dirty="0" smtClean="0"/>
              <a:t>Coaching and mentoring employees about their behavioral choices; helping them see the risk involved in the choices made.</a:t>
            </a:r>
            <a:endParaRPr lang="en-US" dirty="0"/>
          </a:p>
        </p:txBody>
      </p:sp>
    </p:spTree>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Summary</a:t>
            </a:r>
            <a:endParaRPr lang="en-US" dirty="0"/>
          </a:p>
        </p:txBody>
      </p:sp>
      <p:sp>
        <p:nvSpPr>
          <p:cNvPr id="3" name="Content Placeholder 2"/>
          <p:cNvSpPr>
            <a:spLocks noGrp="1"/>
          </p:cNvSpPr>
          <p:nvPr>
            <p:ph idx="1"/>
          </p:nvPr>
        </p:nvSpPr>
        <p:spPr/>
        <p:txBody>
          <a:bodyPr/>
          <a:lstStyle/>
          <a:p>
            <a:pPr marL="0" indent="0">
              <a:buNone/>
            </a:pPr>
            <a:r>
              <a:rPr lang="en-US" dirty="0" smtClean="0"/>
              <a:t>In sum, can you….</a:t>
            </a:r>
          </a:p>
          <a:p>
            <a:r>
              <a:rPr lang="en-US" dirty="0" smtClean="0"/>
              <a:t>Identify healthy vs. non-healthy leader choices in handling team conflicts?</a:t>
            </a:r>
          </a:p>
          <a:p>
            <a:r>
              <a:rPr lang="en-US" dirty="0" smtClean="0"/>
              <a:t>Decide when it is necessary to address unhealthy behaviors?</a:t>
            </a:r>
          </a:p>
          <a:p>
            <a:r>
              <a:rPr lang="en-US" dirty="0" smtClean="0"/>
              <a:t>Follow the basic steps of conflict resolution to create a healthy environment?</a:t>
            </a:r>
          </a:p>
          <a:p>
            <a:r>
              <a:rPr lang="en-US" dirty="0" smtClean="0"/>
              <a:t>Collaborate effectively?</a:t>
            </a:r>
            <a:endParaRPr lang="en-US" dirty="0"/>
          </a:p>
        </p:txBody>
      </p:sp>
    </p:spTree>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References</a:t>
            </a:r>
            <a:endParaRPr lang="en-US" dirty="0"/>
          </a:p>
        </p:txBody>
      </p:sp>
      <p:sp>
        <p:nvSpPr>
          <p:cNvPr id="3" name="Content Placeholder 2"/>
          <p:cNvSpPr>
            <a:spLocks noGrp="1"/>
          </p:cNvSpPr>
          <p:nvPr>
            <p:ph idx="1"/>
          </p:nvPr>
        </p:nvSpPr>
        <p:spPr>
          <a:xfrm>
            <a:off x="304800" y="1295400"/>
            <a:ext cx="8610600" cy="4648200"/>
          </a:xfrm>
        </p:spPr>
        <p:txBody>
          <a:bodyPr/>
          <a:lstStyle/>
          <a:p>
            <a:pPr>
              <a:lnSpc>
                <a:spcPct val="90000"/>
              </a:lnSpc>
              <a:spcAft>
                <a:spcPts val="400"/>
              </a:spcAft>
            </a:pPr>
            <a:r>
              <a:rPr lang="en-US" sz="2200" dirty="0" err="1" smtClean="0"/>
              <a:t>Cloke</a:t>
            </a:r>
            <a:r>
              <a:rPr lang="en-US" sz="2200" dirty="0" smtClean="0"/>
              <a:t>, K., Goldsmith, J., (2011). Resolving Conflicts At Work. San Francisco: </a:t>
            </a:r>
            <a:r>
              <a:rPr lang="en-US" sz="2200" dirty="0" err="1" smtClean="0"/>
              <a:t>Jossey</a:t>
            </a:r>
            <a:r>
              <a:rPr lang="en-US" sz="2200" dirty="0" smtClean="0"/>
              <a:t>-Bass.</a:t>
            </a:r>
          </a:p>
          <a:p>
            <a:pPr>
              <a:lnSpc>
                <a:spcPct val="90000"/>
              </a:lnSpc>
              <a:spcAft>
                <a:spcPts val="400"/>
              </a:spcAft>
            </a:pPr>
            <a:r>
              <a:rPr lang="en-US" sz="2200" dirty="0" smtClean="0"/>
              <a:t>Covey, S. (1989). The 7 habits of highly effective people. New York: Simon &amp; Schuster.</a:t>
            </a:r>
          </a:p>
          <a:p>
            <a:pPr>
              <a:lnSpc>
                <a:spcPct val="90000"/>
              </a:lnSpc>
              <a:spcAft>
                <a:spcPts val="400"/>
              </a:spcAft>
            </a:pPr>
            <a:r>
              <a:rPr lang="en-US" sz="2200" dirty="0" err="1" smtClean="0"/>
              <a:t>Dimitrius</a:t>
            </a:r>
            <a:r>
              <a:rPr lang="en-US" sz="2200" dirty="0" smtClean="0"/>
              <a:t>, J-E., &amp; </a:t>
            </a:r>
            <a:r>
              <a:rPr lang="en-US" sz="2200" dirty="0" err="1" smtClean="0"/>
              <a:t>Mazzarella</a:t>
            </a:r>
            <a:r>
              <a:rPr lang="en-US" sz="2200" dirty="0" smtClean="0"/>
              <a:t>, M. (2000). Put Your Best Foot Forward.  New York:  Scribner Press.</a:t>
            </a:r>
          </a:p>
          <a:p>
            <a:pPr>
              <a:lnSpc>
                <a:spcPct val="90000"/>
              </a:lnSpc>
              <a:spcAft>
                <a:spcPts val="400"/>
              </a:spcAft>
            </a:pPr>
            <a:r>
              <a:rPr lang="en-US" sz="2200" dirty="0" err="1" smtClean="0"/>
              <a:t>Katzenbach</a:t>
            </a:r>
            <a:r>
              <a:rPr lang="en-US" sz="2200" dirty="0" smtClean="0"/>
              <a:t>, </a:t>
            </a:r>
            <a:r>
              <a:rPr lang="en-US" sz="2200" dirty="0" err="1" smtClean="0"/>
              <a:t>J.,Smith</a:t>
            </a:r>
            <a:r>
              <a:rPr lang="en-US" sz="2200" dirty="0" smtClean="0"/>
              <a:t>, D. (1991). The Art of Business Negotiation. Boston:  Harvard Business School Press.</a:t>
            </a:r>
          </a:p>
          <a:p>
            <a:pPr>
              <a:lnSpc>
                <a:spcPct val="90000"/>
              </a:lnSpc>
              <a:spcAft>
                <a:spcPts val="400"/>
              </a:spcAft>
            </a:pPr>
            <a:r>
              <a:rPr lang="en-US" sz="2200" dirty="0" smtClean="0"/>
              <a:t>Neff, T.,</a:t>
            </a:r>
            <a:r>
              <a:rPr lang="en-US" sz="2200" dirty="0" err="1" smtClean="0"/>
              <a:t>Citrin</a:t>
            </a:r>
            <a:r>
              <a:rPr lang="en-US" sz="2200" dirty="0" smtClean="0"/>
              <a:t>, J. (2005).  You’re in Charge, Now What? New York: Three Rivers Press.</a:t>
            </a:r>
          </a:p>
          <a:p>
            <a:pPr>
              <a:lnSpc>
                <a:spcPct val="90000"/>
              </a:lnSpc>
              <a:spcAft>
                <a:spcPts val="400"/>
              </a:spcAft>
            </a:pPr>
            <a:r>
              <a:rPr lang="en-US" sz="2200" dirty="0" smtClean="0"/>
              <a:t>Patterson, K.,</a:t>
            </a:r>
            <a:r>
              <a:rPr lang="en-US" sz="2200" dirty="0" err="1" smtClean="0"/>
              <a:t>Genny</a:t>
            </a:r>
            <a:r>
              <a:rPr lang="en-US" sz="2200" dirty="0" smtClean="0"/>
              <a:t>, </a:t>
            </a:r>
            <a:r>
              <a:rPr lang="en-US" sz="2200" dirty="0" err="1" smtClean="0"/>
              <a:t>J.,Maxfield,D.,McMillian</a:t>
            </a:r>
            <a:r>
              <a:rPr lang="en-US" sz="2200" dirty="0" smtClean="0"/>
              <a:t>, R.,</a:t>
            </a:r>
            <a:r>
              <a:rPr lang="en-US" sz="2200" dirty="0" err="1" smtClean="0"/>
              <a:t>Switzler,A</a:t>
            </a:r>
            <a:r>
              <a:rPr lang="en-US" sz="2200" dirty="0" smtClean="0"/>
              <a:t> (2008). Influencer. New York: McGraw-Hill.</a:t>
            </a:r>
          </a:p>
          <a:p>
            <a:pPr>
              <a:lnSpc>
                <a:spcPct val="90000"/>
              </a:lnSpc>
              <a:spcAft>
                <a:spcPts val="400"/>
              </a:spcAft>
            </a:pPr>
            <a:r>
              <a:rPr lang="en-US" sz="2200" dirty="0" smtClean="0"/>
              <a:t>Patterson, K.,</a:t>
            </a:r>
            <a:r>
              <a:rPr lang="en-US" sz="2200" dirty="0" err="1" smtClean="0"/>
              <a:t>Genny</a:t>
            </a:r>
            <a:r>
              <a:rPr lang="en-US" sz="2200" dirty="0" smtClean="0"/>
              <a:t>, </a:t>
            </a:r>
            <a:r>
              <a:rPr lang="en-US" sz="2200" dirty="0" err="1" smtClean="0"/>
              <a:t>J.,McMillian</a:t>
            </a:r>
            <a:r>
              <a:rPr lang="en-US" sz="2200" dirty="0" smtClean="0"/>
              <a:t>, R.,</a:t>
            </a:r>
            <a:r>
              <a:rPr lang="en-US" sz="2200" dirty="0" err="1" smtClean="0"/>
              <a:t>Switzler,A</a:t>
            </a:r>
            <a:r>
              <a:rPr lang="en-US" sz="2200" dirty="0" smtClean="0"/>
              <a:t> (2006). Crucial Conversation Tools for Talking When Stakes are High; Second Edition.  New York:  McGraw-Hill.</a:t>
            </a:r>
          </a:p>
        </p:txBody>
      </p:sp>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References</a:t>
            </a:r>
            <a:endParaRPr lang="en-US" dirty="0"/>
          </a:p>
        </p:txBody>
      </p:sp>
      <p:sp>
        <p:nvSpPr>
          <p:cNvPr id="3" name="Content Placeholder 2"/>
          <p:cNvSpPr>
            <a:spLocks noGrp="1"/>
          </p:cNvSpPr>
          <p:nvPr>
            <p:ph idx="1"/>
          </p:nvPr>
        </p:nvSpPr>
        <p:spPr>
          <a:xfrm>
            <a:off x="304800" y="1295400"/>
            <a:ext cx="8686800" cy="4648200"/>
          </a:xfrm>
        </p:spPr>
        <p:txBody>
          <a:bodyPr/>
          <a:lstStyle/>
          <a:p>
            <a:pPr>
              <a:lnSpc>
                <a:spcPct val="90000"/>
              </a:lnSpc>
              <a:spcAft>
                <a:spcPts val="600"/>
              </a:spcAft>
            </a:pPr>
            <a:r>
              <a:rPr lang="en-US" sz="2200" dirty="0" err="1" smtClean="0"/>
              <a:t>Senge</a:t>
            </a:r>
            <a:r>
              <a:rPr lang="en-US" sz="2200" dirty="0" smtClean="0"/>
              <a:t>, P. (1990).  The fifth discipline:  The art and practice of the learning organization.  New York:  Doubleday.</a:t>
            </a:r>
          </a:p>
          <a:p>
            <a:pPr>
              <a:lnSpc>
                <a:spcPct val="90000"/>
              </a:lnSpc>
              <a:spcAft>
                <a:spcPts val="600"/>
              </a:spcAft>
            </a:pPr>
            <a:r>
              <a:rPr lang="en-US" sz="2200" dirty="0" err="1" smtClean="0"/>
              <a:t>Senge</a:t>
            </a:r>
            <a:r>
              <a:rPr lang="en-US" sz="2200" dirty="0" smtClean="0"/>
              <a:t>, P., Roberts, C., Ross, R.B., Smith, B. J., </a:t>
            </a:r>
            <a:r>
              <a:rPr lang="en-US" sz="2200" dirty="0" err="1" smtClean="0"/>
              <a:t>Kleiner</a:t>
            </a:r>
            <a:r>
              <a:rPr lang="en-US" sz="2200" dirty="0" smtClean="0"/>
              <a:t>, A. (1994).  The fifth discipline </a:t>
            </a:r>
            <a:r>
              <a:rPr lang="en-US" sz="2200" dirty="0" err="1" smtClean="0"/>
              <a:t>fieldbook</a:t>
            </a:r>
            <a:r>
              <a:rPr lang="en-US" sz="2200" dirty="0" smtClean="0"/>
              <a:t>:  Strategies and tools for building a learning organization.  New York:  Doubleday. </a:t>
            </a:r>
          </a:p>
          <a:p>
            <a:pPr>
              <a:lnSpc>
                <a:spcPct val="90000"/>
              </a:lnSpc>
              <a:spcAft>
                <a:spcPts val="600"/>
              </a:spcAft>
            </a:pPr>
            <a:r>
              <a:rPr lang="en-US" sz="2200" dirty="0" err="1" smtClean="0"/>
              <a:t>Stone,D.,Patton</a:t>
            </a:r>
            <a:r>
              <a:rPr lang="en-US" sz="2200" dirty="0" smtClean="0"/>
              <a:t>, B., </a:t>
            </a:r>
            <a:r>
              <a:rPr lang="en-US" sz="2200" dirty="0" err="1" smtClean="0"/>
              <a:t>Meen,S</a:t>
            </a:r>
            <a:r>
              <a:rPr lang="en-US" sz="2200" dirty="0" smtClean="0"/>
              <a:t>.,(1999), Difficult Conversations: How to Discuss What Matters Most. New York: Viking.</a:t>
            </a:r>
          </a:p>
          <a:p>
            <a:pPr>
              <a:lnSpc>
                <a:spcPct val="90000"/>
              </a:lnSpc>
              <a:spcAft>
                <a:spcPts val="600"/>
              </a:spcAft>
            </a:pPr>
            <a:r>
              <a:rPr lang="en-US" sz="2200" dirty="0" smtClean="0"/>
              <a:t>Susskind, </a:t>
            </a:r>
            <a:r>
              <a:rPr lang="en-US" sz="2200" dirty="0" err="1" smtClean="0"/>
              <a:t>L.Thomas-Larmer</a:t>
            </a:r>
            <a:r>
              <a:rPr lang="en-US" sz="2200" dirty="0" smtClean="0"/>
              <a:t>, J., (2000). The Consensus Building Handbook: A Comprehensive Guide to Reaching Agreement. Thousand Oaks, California: sage Publications</a:t>
            </a:r>
          </a:p>
          <a:p>
            <a:pPr>
              <a:lnSpc>
                <a:spcPct val="90000"/>
              </a:lnSpc>
              <a:spcAft>
                <a:spcPts val="600"/>
              </a:spcAft>
            </a:pPr>
            <a:r>
              <a:rPr lang="en-US" sz="2200" dirty="0" smtClean="0"/>
              <a:t>UW Madison Office of Human Resource Development (2009) Fully prepared to lead . </a:t>
            </a:r>
            <a:r>
              <a:rPr lang="en-US" sz="2200" dirty="0" smtClean="0">
                <a:hlinkClick r:id="rId3"/>
              </a:rPr>
              <a:t>www.ohrd.wisc.edu</a:t>
            </a:r>
            <a:r>
              <a:rPr lang="en-US" sz="2200" dirty="0" smtClean="0"/>
              <a:t> </a:t>
            </a:r>
          </a:p>
          <a:p>
            <a:pPr>
              <a:lnSpc>
                <a:spcPct val="90000"/>
              </a:lnSpc>
              <a:spcAft>
                <a:spcPts val="600"/>
              </a:spcAft>
            </a:pPr>
            <a:endParaRPr lang="en-US" sz="2200" dirty="0"/>
          </a:p>
        </p:txBody>
      </p:sp>
    </p:spTree>
    <p:extLst>
      <p:ext uri="{BB962C8B-B14F-4D97-AF65-F5344CB8AC3E}">
        <p14:creationId xmlns:p14="http://schemas.microsoft.com/office/powerpoint/2010/main" val="2124432049"/>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_rels/theme2.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2_Executive">
  <a:themeElements>
    <a:clrScheme name="Executive">
      <a:dk1>
        <a:sysClr val="windowText" lastClr="000000"/>
      </a:dk1>
      <a:lt1>
        <a:sysClr val="window" lastClr="FFFFFF"/>
      </a:lt1>
      <a:dk2>
        <a:srgbClr val="2F5897"/>
      </a:dk2>
      <a:lt2>
        <a:srgbClr val="E4E9EF"/>
      </a:lt2>
      <a:accent1>
        <a:srgbClr val="6076B4"/>
      </a:accent1>
      <a:accent2>
        <a:srgbClr val="9C5252"/>
      </a:accent2>
      <a:accent3>
        <a:srgbClr val="E68422"/>
      </a:accent3>
      <a:accent4>
        <a:srgbClr val="846648"/>
      </a:accent4>
      <a:accent5>
        <a:srgbClr val="63891F"/>
      </a:accent5>
      <a:accent6>
        <a:srgbClr val="758085"/>
      </a:accent6>
      <a:hlink>
        <a:srgbClr val="3399FF"/>
      </a:hlink>
      <a:folHlink>
        <a:srgbClr val="B2B2B2"/>
      </a:folHlink>
    </a:clrScheme>
    <a:fontScheme name="Executive">
      <a:majorFont>
        <a:latin typeface="Century Gothic"/>
        <a:ea typeface=""/>
        <a:cs typeface=""/>
        <a:font script="Jpan" typeface="HGｺﾞｼｯｸM"/>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Palatino Linotype"/>
        <a:ea typeface=""/>
        <a:cs typeface=""/>
        <a:font script="Jpan" typeface="HGS明朝E"/>
        <a:font script="Hang" typeface="맑은 고딕"/>
        <a:font script="Hans" typeface="宋体"/>
        <a:font script="Hant" typeface="新細明體"/>
        <a:font script="Arab" typeface="Times New Roman"/>
        <a:font script="Hebr" typeface="Times New Roman"/>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Executiv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8575" cap="flat" cmpd="sng" algn="ctr">
          <a:solidFill>
            <a:schemeClr val="phClr"/>
          </a:solidFill>
          <a:prstDash val="solid"/>
        </a:ln>
        <a:ln w="508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50000">
              <a:schemeClr val="phClr">
                <a:tint val="80000"/>
                <a:satMod val="250000"/>
              </a:schemeClr>
            </a:gs>
            <a:gs pos="76000">
              <a:schemeClr val="phClr">
                <a:tint val="90000"/>
                <a:shade val="90000"/>
                <a:satMod val="200000"/>
              </a:schemeClr>
            </a:gs>
            <a:gs pos="92000">
              <a:schemeClr val="phClr">
                <a:tint val="90000"/>
                <a:shade val="70000"/>
                <a:satMod val="250000"/>
              </a:schemeClr>
            </a:gs>
          </a:gsLst>
          <a:path path="circle">
            <a:fillToRect l="50000" t="50000" r="50000" b="50000"/>
          </a:path>
        </a:gradFill>
        <a:blipFill>
          <a:blip xmlns:r="http://schemas.openxmlformats.org/officeDocument/2006/relationships" r:embed="rId1">
            <a:duotone>
              <a:schemeClr val="phClr">
                <a:tint val="95000"/>
              </a:schemeClr>
              <a:schemeClr val="phClr">
                <a:shade val="90000"/>
              </a:schemeClr>
            </a:duotone>
          </a:blip>
          <a:tile tx="0" ty="0" sx="100000" sy="100000" flip="none" algn="tl"/>
        </a:blipFill>
      </a:bgFillStyleLst>
    </a:fmtScheme>
  </a:themeElements>
  <a:objectDefaults/>
  <a:extraClrSchemeLst/>
</a:theme>
</file>

<file path=ppt/theme/theme2.xml><?xml version="1.0" encoding="utf-8"?>
<a:theme xmlns:a="http://schemas.openxmlformats.org/drawingml/2006/main" name="1_Executive">
  <a:themeElements>
    <a:clrScheme name="Executive">
      <a:dk1>
        <a:sysClr val="windowText" lastClr="000000"/>
      </a:dk1>
      <a:lt1>
        <a:sysClr val="window" lastClr="FFFFFF"/>
      </a:lt1>
      <a:dk2>
        <a:srgbClr val="2F5897"/>
      </a:dk2>
      <a:lt2>
        <a:srgbClr val="E4E9EF"/>
      </a:lt2>
      <a:accent1>
        <a:srgbClr val="6076B4"/>
      </a:accent1>
      <a:accent2>
        <a:srgbClr val="9C5252"/>
      </a:accent2>
      <a:accent3>
        <a:srgbClr val="E68422"/>
      </a:accent3>
      <a:accent4>
        <a:srgbClr val="846648"/>
      </a:accent4>
      <a:accent5>
        <a:srgbClr val="63891F"/>
      </a:accent5>
      <a:accent6>
        <a:srgbClr val="758085"/>
      </a:accent6>
      <a:hlink>
        <a:srgbClr val="3399FF"/>
      </a:hlink>
      <a:folHlink>
        <a:srgbClr val="B2B2B2"/>
      </a:folHlink>
    </a:clrScheme>
    <a:fontScheme name="Executive">
      <a:majorFont>
        <a:latin typeface="Century Gothic"/>
        <a:ea typeface=""/>
        <a:cs typeface=""/>
        <a:font script="Jpan" typeface="HGｺﾞｼｯｸM"/>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Palatino Linotype"/>
        <a:ea typeface=""/>
        <a:cs typeface=""/>
        <a:font script="Jpan" typeface="HGS明朝E"/>
        <a:font script="Hang" typeface="맑은 고딕"/>
        <a:font script="Hans" typeface="宋体"/>
        <a:font script="Hant" typeface="新細明體"/>
        <a:font script="Arab" typeface="Times New Roman"/>
        <a:font script="Hebr" typeface="Times New Roman"/>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Executiv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8575" cap="flat" cmpd="sng" algn="ctr">
          <a:solidFill>
            <a:schemeClr val="phClr"/>
          </a:solidFill>
          <a:prstDash val="solid"/>
        </a:ln>
        <a:ln w="508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50000">
              <a:schemeClr val="phClr">
                <a:tint val="80000"/>
                <a:satMod val="250000"/>
              </a:schemeClr>
            </a:gs>
            <a:gs pos="76000">
              <a:schemeClr val="phClr">
                <a:tint val="90000"/>
                <a:shade val="90000"/>
                <a:satMod val="200000"/>
              </a:schemeClr>
            </a:gs>
            <a:gs pos="92000">
              <a:schemeClr val="phClr">
                <a:tint val="90000"/>
                <a:shade val="70000"/>
                <a:satMod val="250000"/>
              </a:schemeClr>
            </a:gs>
          </a:gsLst>
          <a:path path="circle">
            <a:fillToRect l="50000" t="50000" r="50000" b="50000"/>
          </a:path>
        </a:gradFill>
        <a:blipFill>
          <a:blip xmlns:r="http://schemas.openxmlformats.org/officeDocument/2006/relationships" r:embed="rId1">
            <a:duotone>
              <a:schemeClr val="phClr">
                <a:tint val="95000"/>
              </a:schemeClr>
              <a:schemeClr val="phClr">
                <a:shade val="90000"/>
              </a:schemeClr>
            </a:duotone>
          </a:blip>
          <a:tile tx="0" ty="0" sx="100000" sy="100000" flip="none" algn="tl"/>
        </a:blip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8968</TotalTime>
  <Words>1614</Words>
  <Application>Microsoft Office PowerPoint</Application>
  <PresentationFormat>On-screen Show (4:3)</PresentationFormat>
  <Paragraphs>247</Paragraphs>
  <Slides>31</Slides>
  <Notes>22</Notes>
  <HiddenSlides>0</HiddenSlides>
  <MMClips>0</MMClips>
  <ScaleCrop>false</ScaleCrop>
  <HeadingPairs>
    <vt:vector size="4" baseType="variant">
      <vt:variant>
        <vt:lpstr>Theme</vt:lpstr>
      </vt:variant>
      <vt:variant>
        <vt:i4>2</vt:i4>
      </vt:variant>
      <vt:variant>
        <vt:lpstr>Slide Titles</vt:lpstr>
      </vt:variant>
      <vt:variant>
        <vt:i4>31</vt:i4>
      </vt:variant>
    </vt:vector>
  </HeadingPairs>
  <TitlesOfParts>
    <vt:vector size="33" baseType="lpstr">
      <vt:lpstr>2_Executive</vt:lpstr>
      <vt:lpstr>1_Executive</vt:lpstr>
      <vt:lpstr>Creating a Healthy Practice Environment © Wisconsin Organization of Nurse Executives</vt:lpstr>
      <vt:lpstr>True or False</vt:lpstr>
      <vt:lpstr>True or False</vt:lpstr>
      <vt:lpstr>True or False</vt:lpstr>
      <vt:lpstr>Learning Objectives</vt:lpstr>
      <vt:lpstr>Agenda</vt:lpstr>
      <vt:lpstr>Healthy team communication boils down to:</vt:lpstr>
      <vt:lpstr>Conflict is … </vt:lpstr>
      <vt:lpstr>Benefits of Conflict in a Healthy Environment</vt:lpstr>
      <vt:lpstr> Healthy Personal Benefits of Conflict</vt:lpstr>
      <vt:lpstr>Conflict Behaviors in Unhealthy Environments</vt:lpstr>
      <vt:lpstr>Healthy vs Unhealthy Choices</vt:lpstr>
      <vt:lpstr>Litmus Test to Address Unhealthy Behavior</vt:lpstr>
      <vt:lpstr>Litmus Test to Address Unhealthy Behavior – Small Group Discussion</vt:lpstr>
      <vt:lpstr>Leadership Responsibilities in Managing Healthy Conflict</vt:lpstr>
      <vt:lpstr>Steps to Resolve Conflict</vt:lpstr>
      <vt:lpstr>Step 1:  Investigate and Access Risk </vt:lpstr>
      <vt:lpstr>Step 2:  Assess Each Person’s Task and Relationship Issues</vt:lpstr>
      <vt:lpstr>Step 3:  Brainstorm Solutions</vt:lpstr>
      <vt:lpstr>Step 4:  Mental Preparation for Approaching Conflict</vt:lpstr>
      <vt:lpstr>Case Study 1</vt:lpstr>
      <vt:lpstr>Case Study 2- Group Activity 15 minutes</vt:lpstr>
      <vt:lpstr>Conflict Scale</vt:lpstr>
      <vt:lpstr>Collaboration Tips for Healthy Conflict Resolution</vt:lpstr>
      <vt:lpstr>Collaboration Tips for Healthy Conflict Resolution..continued</vt:lpstr>
      <vt:lpstr>Hidden Contact in Communication</vt:lpstr>
      <vt:lpstr>Hidden Contact in Communication (continued)</vt:lpstr>
      <vt:lpstr>Roles in Healthy Conflict</vt:lpstr>
      <vt:lpstr>Summary</vt:lpstr>
      <vt:lpstr>References</vt:lpstr>
      <vt:lpstr>References</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Conflict  Management and Resolution</dc:title>
  <dc:creator>Schuler</dc:creator>
  <cp:lastModifiedBy>Teresa Prattke</cp:lastModifiedBy>
  <cp:revision>174</cp:revision>
  <dcterms:created xsi:type="dcterms:W3CDTF">2011-07-19T00:07:10Z</dcterms:created>
  <dcterms:modified xsi:type="dcterms:W3CDTF">2017-02-16T23:43:12Z</dcterms:modified>
</cp:coreProperties>
</file>