
<file path=[Content_Types].xml><?xml version="1.0" encoding="utf-8"?>
<Types xmlns="http://schemas.openxmlformats.org/package/2006/content-types">
  <Default Extension="png" ContentType="image/png"/>
  <Default Extension="bin" ContentType="application/vnd.openxmlformats-officedocument.oleObject"/>
  <Default Extension="jpeg" ContentType="image/jpeg"/>
  <Default Extension="emf" ContentType="image/x-emf"/>
  <Default Extension="xls" ContentType="application/vnd.ms-excel"/>
  <Default Extension="rels" ContentType="application/vnd.openxmlformats-package.relationships+xml"/>
  <Default Extension="xml" ContentType="application/xml"/>
  <Default Extension="vml" ContentType="application/vnd.openxmlformats-officedocument.vmlDrawing"/>
  <Default Extension="gif" ContentType="image/gif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slides/slide33.xml" ContentType="application/vnd.openxmlformats-officedocument.presentationml.slide+xml"/>
  <Override PartName="/ppt/slides/slide34.xml" ContentType="application/vnd.openxmlformats-officedocument.presentationml.slide+xml"/>
  <Override PartName="/ppt/slides/slide35.xml" ContentType="application/vnd.openxmlformats-officedocument.presentationml.slide+xml"/>
  <Override PartName="/ppt/slides/slide36.xml" ContentType="application/vnd.openxmlformats-officedocument.presentationml.slide+xml"/>
  <Override PartName="/ppt/slides/slide37.xml" ContentType="application/vnd.openxmlformats-officedocument.presentationml.slide+xml"/>
  <Override PartName="/ppt/slides/slide38.xml" ContentType="application/vnd.openxmlformats-officedocument.presentationml.slide+xml"/>
  <Override PartName="/ppt/slides/slide39.xml" ContentType="application/vnd.openxmlformats-officedocument.presentationml.slide+xml"/>
  <Override PartName="/ppt/slides/slide40.xml" ContentType="application/vnd.openxmlformats-officedocument.presentationml.slide+xml"/>
  <Override PartName="/ppt/slides/slide41.xml" ContentType="application/vnd.openxmlformats-officedocument.presentationml.slide+xml"/>
  <Override PartName="/ppt/slides/slide42.xml" ContentType="application/vnd.openxmlformats-officedocument.presentationml.slide+xml"/>
  <Override PartName="/ppt/slides/slide43.xml" ContentType="application/vnd.openxmlformats-officedocument.presentationml.slide+xml"/>
  <Override PartName="/ppt/slides/slide44.xml" ContentType="application/vnd.openxmlformats-officedocument.presentationml.slide+xml"/>
  <Override PartName="/ppt/slides/slide45.xml" ContentType="application/vnd.openxmlformats-officedocument.presentationml.slide+xml"/>
  <Override PartName="/ppt/slides/slide46.xml" ContentType="application/vnd.openxmlformats-officedocument.presentationml.slide+xml"/>
  <Override PartName="/ppt/slides/slide47.xml" ContentType="application/vnd.openxmlformats-officedocument.presentationml.slide+xml"/>
  <Override PartName="/ppt/slides/slide48.xml" ContentType="application/vnd.openxmlformats-officedocument.presentationml.slide+xml"/>
  <Override PartName="/ppt/slides/slide49.xml" ContentType="application/vnd.openxmlformats-officedocument.presentationml.slide+xml"/>
  <Override PartName="/ppt/slides/slide50.xml" ContentType="application/vnd.openxmlformats-officedocument.presentationml.slide+xml"/>
  <Override PartName="/ppt/slides/slide51.xml" ContentType="application/vnd.openxmlformats-officedocument.presentationml.slide+xml"/>
  <Override PartName="/ppt/slides/slide52.xml" ContentType="application/vnd.openxmlformats-officedocument.presentationml.slide+xml"/>
  <Override PartName="/ppt/slides/slide53.xml" ContentType="application/vnd.openxmlformats-officedocument.presentationml.slide+xml"/>
  <Override PartName="/ppt/slides/slide54.xml" ContentType="application/vnd.openxmlformats-officedocument.presentationml.slide+xml"/>
  <Override PartName="/ppt/slides/slide55.xml" ContentType="application/vnd.openxmlformats-officedocument.presentationml.slide+xml"/>
  <Override PartName="/ppt/slides/slide56.xml" ContentType="application/vnd.openxmlformats-officedocument.presentationml.slide+xml"/>
  <Override PartName="/ppt/slides/slide57.xml" ContentType="application/vnd.openxmlformats-officedocument.presentationml.slide+xml"/>
  <Override PartName="/ppt/slides/slide58.xml" ContentType="application/vnd.openxmlformats-officedocument.presentationml.slide+xml"/>
  <Override PartName="/ppt/slides/slide59.xml" ContentType="application/vnd.openxmlformats-officedocument.presentationml.slide+xml"/>
  <Override PartName="/ppt/slides/slide60.xml" ContentType="application/vnd.openxmlformats-officedocument.presentationml.slide+xml"/>
  <Override PartName="/ppt/slides/slide61.xml" ContentType="application/vnd.openxmlformats-officedocument.presentationml.slide+xml"/>
  <Override PartName="/ppt/slides/slide62.xml" ContentType="application/vnd.openxmlformats-officedocument.presentationml.slide+xml"/>
  <Override PartName="/ppt/slides/slide63.xml" ContentType="application/vnd.openxmlformats-officedocument.presentationml.slide+xml"/>
  <Override PartName="/ppt/slides/slide64.xml" ContentType="application/vnd.openxmlformats-officedocument.presentationml.slide+xml"/>
  <Override PartName="/ppt/slides/slide65.xml" ContentType="application/vnd.openxmlformats-officedocument.presentationml.slide+xml"/>
  <Override PartName="/ppt/slides/slide66.xml" ContentType="application/vnd.openxmlformats-officedocument.presentationml.slide+xml"/>
  <Override PartName="/ppt/slides/slide67.xml" ContentType="application/vnd.openxmlformats-officedocument.presentationml.slide+xml"/>
  <Override PartName="/ppt/slides/slide68.xml" ContentType="application/vnd.openxmlformats-officedocument.presentationml.slide+xml"/>
  <Override PartName="/ppt/slides/slide69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charts/chart1.xml" ContentType="application/vnd.openxmlformats-officedocument.drawingml.chart+xml"/>
  <Override PartName="/ppt/theme/themeOverride1.xml" ContentType="application/vnd.openxmlformats-officedocument.themeOverr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ppt/notesSlides/notesSlide11.xml" ContentType="application/vnd.openxmlformats-officedocument.presentationml.notesSlide+xml"/>
  <Override PartName="/ppt/notesSlides/notesSlide12.xml" ContentType="application/vnd.openxmlformats-officedocument.presentationml.notesSlide+xml"/>
  <Override PartName="/ppt/notesSlides/notesSlide13.xml" ContentType="application/vnd.openxmlformats-officedocument.presentationml.notesSlide+xml"/>
  <Override PartName="/ppt/notesSlides/notesSlide14.xml" ContentType="application/vnd.openxmlformats-officedocument.presentationml.notesSlide+xml"/>
  <Override PartName="/ppt/notesSlides/notesSlide15.xml" ContentType="application/vnd.openxmlformats-officedocument.presentationml.notesSlide+xml"/>
  <Override PartName="/ppt/notesSlides/notesSlide16.xml" ContentType="application/vnd.openxmlformats-officedocument.presentationml.notesSlide+xml"/>
  <Override PartName="/ppt/notesSlides/notesSlide17.xml" ContentType="application/vnd.openxmlformats-officedocument.presentationml.notesSlide+xml"/>
  <Override PartName="/ppt/notesSlides/notesSlide18.xml" ContentType="application/vnd.openxmlformats-officedocument.presentationml.notesSlide+xml"/>
  <Override PartName="/ppt/notesSlides/notesSlide19.xml" ContentType="application/vnd.openxmlformats-officedocument.presentationml.notesSlide+xml"/>
  <Override PartName="/ppt/notesSlides/notesSlide20.xml" ContentType="application/vnd.openxmlformats-officedocument.presentationml.notesSlide+xml"/>
  <Override PartName="/ppt/notesSlides/notesSlide21.xml" ContentType="application/vnd.openxmlformats-officedocument.presentationml.notesSlide+xml"/>
  <Override PartName="/ppt/notesSlides/notesSlide22.xml" ContentType="application/vnd.openxmlformats-officedocument.presentationml.notesSlide+xml"/>
  <Override PartName="/ppt/notesSlides/notesSlide23.xml" ContentType="application/vnd.openxmlformats-officedocument.presentationml.notesSlide+xml"/>
  <Override PartName="/ppt/notesSlides/notesSlide24.xml" ContentType="application/vnd.openxmlformats-officedocument.presentationml.notesSlide+xml"/>
  <Override PartName="/ppt/notesSlides/notesSlide25.xml" ContentType="application/vnd.openxmlformats-officedocument.presentationml.notesSlide+xml"/>
  <Override PartName="/ppt/notesSlides/notesSlide26.xml" ContentType="application/vnd.openxmlformats-officedocument.presentationml.notesSlide+xml"/>
  <Override PartName="/ppt/notesSlides/notesSlide27.xml" ContentType="application/vnd.openxmlformats-officedocument.presentationml.notesSlide+xml"/>
  <Override PartName="/ppt/notesSlides/notesSlide28.xml" ContentType="application/vnd.openxmlformats-officedocument.presentationml.notesSlide+xml"/>
  <Override PartName="/ppt/notesSlides/notesSlide29.xml" ContentType="application/vnd.openxmlformats-officedocument.presentationml.notesSlide+xml"/>
  <Override PartName="/ppt/notesSlides/notesSlide30.xml" ContentType="application/vnd.openxmlformats-officedocument.presentationml.notesSlide+xml"/>
  <Override PartName="/ppt/notesSlides/notesSlide31.xml" ContentType="application/vnd.openxmlformats-officedocument.presentationml.notesSlide+xml"/>
  <Override PartName="/ppt/notesSlides/notesSlide32.xml" ContentType="application/vnd.openxmlformats-officedocument.presentationml.notesSlide+xml"/>
  <Override PartName="/ppt/notesSlides/notesSlide33.xml" ContentType="application/vnd.openxmlformats-officedocument.presentationml.notesSlide+xml"/>
  <Override PartName="/ppt/notesSlides/notesSlide34.xml" ContentType="application/vnd.openxmlformats-officedocument.presentationml.notesSlide+xml"/>
  <Override PartName="/ppt/notesSlides/notesSlide35.xml" ContentType="application/vnd.openxmlformats-officedocument.presentationml.notesSlide+xml"/>
  <Override PartName="/ppt/notesSlides/notesSlide36.xml" ContentType="application/vnd.openxmlformats-officedocument.presentationml.notesSlide+xml"/>
  <Override PartName="/ppt/notesSlides/notesSlide37.xml" ContentType="application/vnd.openxmlformats-officedocument.presentationml.notesSlide+xml"/>
  <Override PartName="/ppt/notesSlides/notesSlide38.xml" ContentType="application/vnd.openxmlformats-officedocument.presentationml.notesSlide+xml"/>
  <Override PartName="/ppt/notesSlides/notesSlide39.xml" ContentType="application/vnd.openxmlformats-officedocument.presentationml.notesSlide+xml"/>
  <Override PartName="/ppt/notesSlides/notesSlide40.xml" ContentType="application/vnd.openxmlformats-officedocument.presentationml.notesSlide+xml"/>
  <Override PartName="/ppt/notesSlides/notesSlide41.xml" ContentType="application/vnd.openxmlformats-officedocument.presentationml.notesSlide+xml"/>
  <Override PartName="/ppt/notesSlides/notesSlide42.xml" ContentType="application/vnd.openxmlformats-officedocument.presentationml.notesSlide+xml"/>
  <Override PartName="/ppt/notesSlides/notesSlide43.xml" ContentType="application/vnd.openxmlformats-officedocument.presentationml.notesSlide+xml"/>
  <Override PartName="/ppt/notesSlides/notesSlide44.xml" ContentType="application/vnd.openxmlformats-officedocument.presentationml.notesSlide+xml"/>
  <Override PartName="/ppt/notesSlides/notesSlide45.xml" ContentType="application/vnd.openxmlformats-officedocument.presentationml.notesSlide+xml"/>
  <Override PartName="/ppt/notesSlides/notesSlide46.xml" ContentType="application/vnd.openxmlformats-officedocument.presentationml.notesSlide+xml"/>
  <Override PartName="/ppt/notesSlides/notesSlide47.xml" ContentType="application/vnd.openxmlformats-officedocument.presentationml.notesSlide+xml"/>
  <Override PartName="/ppt/notesSlides/notesSlide48.xml" ContentType="application/vnd.openxmlformats-officedocument.presentationml.notesSlide+xml"/>
  <Override PartName="/ppt/notesSlides/notesSlide49.xml" ContentType="application/vnd.openxmlformats-officedocument.presentationml.notesSlide+xml"/>
  <Override PartName="/ppt/notesSlides/notesSlide50.xml" ContentType="application/vnd.openxmlformats-officedocument.presentationml.notesSlide+xml"/>
  <Override PartName="/ppt/notesSlides/notesSlide51.xml" ContentType="application/vnd.openxmlformats-officedocument.presentationml.notesSlide+xml"/>
  <Override PartName="/ppt/notesSlides/notesSlide52.xml" ContentType="application/vnd.openxmlformats-officedocument.presentationml.notesSlide+xml"/>
  <Override PartName="/ppt/notesSlides/notesSlide53.xml" ContentType="application/vnd.openxmlformats-officedocument.presentationml.notesSlide+xml"/>
  <Override PartName="/ppt/notesSlides/notesSlide54.xml" ContentType="application/vnd.openxmlformats-officedocument.presentationml.notesSlide+xml"/>
  <Override PartName="/ppt/notesSlides/notesSlide55.xml" ContentType="application/vnd.openxmlformats-officedocument.presentationml.notesSlide+xml"/>
  <Override PartName="/ppt/notesSlides/notesSlide56.xml" ContentType="application/vnd.openxmlformats-officedocument.presentationml.notesSlide+xml"/>
  <Override PartName="/ppt/notesSlides/notesSlide57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5098" r:id="rId1"/>
  </p:sldMasterIdLst>
  <p:notesMasterIdLst>
    <p:notesMasterId r:id="rId71"/>
  </p:notesMasterIdLst>
  <p:handoutMasterIdLst>
    <p:handoutMasterId r:id="rId72"/>
  </p:handoutMasterIdLst>
  <p:sldIdLst>
    <p:sldId id="256" r:id="rId2"/>
    <p:sldId id="406" r:id="rId3"/>
    <p:sldId id="382" r:id="rId4"/>
    <p:sldId id="394" r:id="rId5"/>
    <p:sldId id="396" r:id="rId6"/>
    <p:sldId id="398" r:id="rId7"/>
    <p:sldId id="399" r:id="rId8"/>
    <p:sldId id="384" r:id="rId9"/>
    <p:sldId id="391" r:id="rId10"/>
    <p:sldId id="385" r:id="rId11"/>
    <p:sldId id="386" r:id="rId12"/>
    <p:sldId id="312" r:id="rId13"/>
    <p:sldId id="317" r:id="rId14"/>
    <p:sldId id="368" r:id="rId15"/>
    <p:sldId id="257" r:id="rId16"/>
    <p:sldId id="258" r:id="rId17"/>
    <p:sldId id="343" r:id="rId18"/>
    <p:sldId id="345" r:id="rId19"/>
    <p:sldId id="347" r:id="rId20"/>
    <p:sldId id="259" r:id="rId21"/>
    <p:sldId id="321" r:id="rId22"/>
    <p:sldId id="260" r:id="rId23"/>
    <p:sldId id="261" r:id="rId24"/>
    <p:sldId id="322" r:id="rId25"/>
    <p:sldId id="268" r:id="rId26"/>
    <p:sldId id="349" r:id="rId27"/>
    <p:sldId id="351" r:id="rId28"/>
    <p:sldId id="262" r:id="rId29"/>
    <p:sldId id="264" r:id="rId30"/>
    <p:sldId id="263" r:id="rId31"/>
    <p:sldId id="265" r:id="rId32"/>
    <p:sldId id="266" r:id="rId33"/>
    <p:sldId id="267" r:id="rId34"/>
    <p:sldId id="353" r:id="rId35"/>
    <p:sldId id="355" r:id="rId36"/>
    <p:sldId id="269" r:id="rId37"/>
    <p:sldId id="270" r:id="rId38"/>
    <p:sldId id="271" r:id="rId39"/>
    <p:sldId id="272" r:id="rId40"/>
    <p:sldId id="273" r:id="rId41"/>
    <p:sldId id="274" r:id="rId42"/>
    <p:sldId id="275" r:id="rId43"/>
    <p:sldId id="357" r:id="rId44"/>
    <p:sldId id="359" r:id="rId45"/>
    <p:sldId id="277" r:id="rId46"/>
    <p:sldId id="276" r:id="rId47"/>
    <p:sldId id="279" r:id="rId48"/>
    <p:sldId id="280" r:id="rId49"/>
    <p:sldId id="309" r:id="rId50"/>
    <p:sldId id="310" r:id="rId51"/>
    <p:sldId id="407" r:id="rId52"/>
    <p:sldId id="408" r:id="rId53"/>
    <p:sldId id="409" r:id="rId54"/>
    <p:sldId id="410" r:id="rId55"/>
    <p:sldId id="411" r:id="rId56"/>
    <p:sldId id="414" r:id="rId57"/>
    <p:sldId id="404" r:id="rId58"/>
    <p:sldId id="401" r:id="rId59"/>
    <p:sldId id="403" r:id="rId60"/>
    <p:sldId id="378" r:id="rId61"/>
    <p:sldId id="379" r:id="rId62"/>
    <p:sldId id="416" r:id="rId63"/>
    <p:sldId id="402" r:id="rId64"/>
    <p:sldId id="380" r:id="rId65"/>
    <p:sldId id="281" r:id="rId66"/>
    <p:sldId id="287" r:id="rId67"/>
    <p:sldId id="291" r:id="rId68"/>
    <p:sldId id="325" r:id="rId69"/>
    <p:sldId id="375" r:id="rId70"/>
  </p:sldIdLst>
  <p:sldSz cx="9144000" cy="6858000" type="screen4x3"/>
  <p:notesSz cx="7010400" cy="9236075"/>
  <p:defaultTextStyle>
    <a:defPPr>
      <a:defRPr lang="en-US"/>
    </a:defPPr>
    <a:lvl1pPr algn="l" rtl="0" eaLnBrk="0" fontAlgn="base" hangingPunct="0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+mn-ea"/>
        <a:cs typeface="Arial" charset="0"/>
      </a:defRPr>
    </a:lvl1pPr>
    <a:lvl2pPr marL="457200" algn="l" rtl="0" eaLnBrk="0" fontAlgn="base" hangingPunct="0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+mn-ea"/>
        <a:cs typeface="Arial" charset="0"/>
      </a:defRPr>
    </a:lvl2pPr>
    <a:lvl3pPr marL="914400" algn="l" rtl="0" eaLnBrk="0" fontAlgn="base" hangingPunct="0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+mn-ea"/>
        <a:cs typeface="Arial" charset="0"/>
      </a:defRPr>
    </a:lvl3pPr>
    <a:lvl4pPr marL="1371600" algn="l" rtl="0" eaLnBrk="0" fontAlgn="base" hangingPunct="0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+mn-ea"/>
        <a:cs typeface="Arial" charset="0"/>
      </a:defRPr>
    </a:lvl4pPr>
    <a:lvl5pPr marL="1828800" algn="l" rtl="0" eaLnBrk="0" fontAlgn="base" hangingPunct="0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+mn-ea"/>
        <a:cs typeface="Arial" charset="0"/>
      </a:defRPr>
    </a:lvl5pPr>
    <a:lvl6pPr marL="2286000" algn="l" defTabSz="914400" rtl="0" eaLnBrk="1" latinLnBrk="0" hangingPunct="1">
      <a:defRPr kern="1200">
        <a:solidFill>
          <a:schemeClr val="tx1"/>
        </a:solidFill>
        <a:latin typeface="Arial" charset="0"/>
        <a:ea typeface="+mn-ea"/>
        <a:cs typeface="Arial" charset="0"/>
      </a:defRPr>
    </a:lvl6pPr>
    <a:lvl7pPr marL="2743200" algn="l" defTabSz="914400" rtl="0" eaLnBrk="1" latinLnBrk="0" hangingPunct="1">
      <a:defRPr kern="1200">
        <a:solidFill>
          <a:schemeClr val="tx1"/>
        </a:solidFill>
        <a:latin typeface="Arial" charset="0"/>
        <a:ea typeface="+mn-ea"/>
        <a:cs typeface="Arial" charset="0"/>
      </a:defRPr>
    </a:lvl7pPr>
    <a:lvl8pPr marL="3200400" algn="l" defTabSz="914400" rtl="0" eaLnBrk="1" latinLnBrk="0" hangingPunct="1">
      <a:defRPr kern="1200">
        <a:solidFill>
          <a:schemeClr val="tx1"/>
        </a:solidFill>
        <a:latin typeface="Arial" charset="0"/>
        <a:ea typeface="+mn-ea"/>
        <a:cs typeface="Arial" charset="0"/>
      </a:defRPr>
    </a:lvl8pPr>
    <a:lvl9pPr marL="3657600" algn="l" defTabSz="914400" rtl="0" eaLnBrk="1" latinLnBrk="0" hangingPunct="1">
      <a:defRPr kern="1200">
        <a:solidFill>
          <a:schemeClr val="tx1"/>
        </a:solidFill>
        <a:latin typeface="Arial" charset="0"/>
        <a:ea typeface="+mn-ea"/>
        <a:cs typeface="Arial" charset="0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004990"/>
    <a:srgbClr val="C3CE81"/>
    <a:srgbClr val="777777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6719" autoAdjust="0"/>
    <p:restoredTop sz="99448" autoAdjust="0"/>
  </p:normalViewPr>
  <p:slideViewPr>
    <p:cSldViewPr>
      <p:cViewPr>
        <p:scale>
          <a:sx n="86" d="100"/>
          <a:sy n="86" d="100"/>
        </p:scale>
        <p:origin x="-750" y="-210"/>
      </p:cViewPr>
      <p:guideLst>
        <p:guide orient="horz" pos="2160"/>
        <p:guide pos="2880"/>
      </p:guideLst>
    </p:cSldViewPr>
  </p:slideViewPr>
  <p:outlineViewPr>
    <p:cViewPr>
      <p:scale>
        <a:sx n="33" d="100"/>
        <a:sy n="33" d="100"/>
      </p:scale>
      <p:origin x="0" y="2910"/>
    </p:cViewPr>
  </p:outlineViewPr>
  <p:notesTextViewPr>
    <p:cViewPr>
      <p:scale>
        <a:sx n="100" d="100"/>
        <a:sy n="100" d="100"/>
      </p:scale>
      <p:origin x="0" y="0"/>
    </p:cViewPr>
  </p:notesTextViewPr>
  <p:sorterViewPr>
    <p:cViewPr>
      <p:scale>
        <a:sx n="66" d="100"/>
        <a:sy n="66" d="100"/>
      </p:scale>
      <p:origin x="0" y="5886"/>
    </p:cViewPr>
  </p:sorterViewPr>
  <p:notesViewPr>
    <p:cSldViewPr>
      <p:cViewPr varScale="1">
        <p:scale>
          <a:sx n="58" d="100"/>
          <a:sy n="58" d="100"/>
        </p:scale>
        <p:origin x="-2568" y="-96"/>
      </p:cViewPr>
      <p:guideLst>
        <p:guide orient="horz" pos="2909"/>
        <p:guide pos="2208"/>
      </p:guideLst>
    </p:cSldViewPr>
  </p:notesViewPr>
  <p:gridSpacing cx="76200" cy="76200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9" Type="http://schemas.openxmlformats.org/officeDocument/2006/relationships/slide" Target="slides/slide38.xml"/><Relationship Id="rId21" Type="http://schemas.openxmlformats.org/officeDocument/2006/relationships/slide" Target="slides/slide20.xml"/><Relationship Id="rId34" Type="http://schemas.openxmlformats.org/officeDocument/2006/relationships/slide" Target="slides/slide33.xml"/><Relationship Id="rId42" Type="http://schemas.openxmlformats.org/officeDocument/2006/relationships/slide" Target="slides/slide41.xml"/><Relationship Id="rId47" Type="http://schemas.openxmlformats.org/officeDocument/2006/relationships/slide" Target="slides/slide46.xml"/><Relationship Id="rId50" Type="http://schemas.openxmlformats.org/officeDocument/2006/relationships/slide" Target="slides/slide49.xml"/><Relationship Id="rId55" Type="http://schemas.openxmlformats.org/officeDocument/2006/relationships/slide" Target="slides/slide54.xml"/><Relationship Id="rId63" Type="http://schemas.openxmlformats.org/officeDocument/2006/relationships/slide" Target="slides/slide62.xml"/><Relationship Id="rId68" Type="http://schemas.openxmlformats.org/officeDocument/2006/relationships/slide" Target="slides/slide67.xml"/><Relationship Id="rId76" Type="http://schemas.openxmlformats.org/officeDocument/2006/relationships/tableStyles" Target="tableStyles.xml"/><Relationship Id="rId7" Type="http://schemas.openxmlformats.org/officeDocument/2006/relationships/slide" Target="slides/slide6.xml"/><Relationship Id="rId71" Type="http://schemas.openxmlformats.org/officeDocument/2006/relationships/notesMaster" Target="notesMasters/notesMaster1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9" Type="http://schemas.openxmlformats.org/officeDocument/2006/relationships/slide" Target="slides/slide28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slide" Target="slides/slide31.xml"/><Relationship Id="rId37" Type="http://schemas.openxmlformats.org/officeDocument/2006/relationships/slide" Target="slides/slide36.xml"/><Relationship Id="rId40" Type="http://schemas.openxmlformats.org/officeDocument/2006/relationships/slide" Target="slides/slide39.xml"/><Relationship Id="rId45" Type="http://schemas.openxmlformats.org/officeDocument/2006/relationships/slide" Target="slides/slide44.xml"/><Relationship Id="rId53" Type="http://schemas.openxmlformats.org/officeDocument/2006/relationships/slide" Target="slides/slide52.xml"/><Relationship Id="rId58" Type="http://schemas.openxmlformats.org/officeDocument/2006/relationships/slide" Target="slides/slide57.xml"/><Relationship Id="rId66" Type="http://schemas.openxmlformats.org/officeDocument/2006/relationships/slide" Target="slides/slide65.xml"/><Relationship Id="rId74" Type="http://schemas.openxmlformats.org/officeDocument/2006/relationships/viewProps" Target="viewProps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36" Type="http://schemas.openxmlformats.org/officeDocument/2006/relationships/slide" Target="slides/slide35.xml"/><Relationship Id="rId49" Type="http://schemas.openxmlformats.org/officeDocument/2006/relationships/slide" Target="slides/slide48.xml"/><Relationship Id="rId57" Type="http://schemas.openxmlformats.org/officeDocument/2006/relationships/slide" Target="slides/slide56.xml"/><Relationship Id="rId61" Type="http://schemas.openxmlformats.org/officeDocument/2006/relationships/slide" Target="slides/slide60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slide" Target="slides/slide30.xml"/><Relationship Id="rId44" Type="http://schemas.openxmlformats.org/officeDocument/2006/relationships/slide" Target="slides/slide43.xml"/><Relationship Id="rId52" Type="http://schemas.openxmlformats.org/officeDocument/2006/relationships/slide" Target="slides/slide51.xml"/><Relationship Id="rId60" Type="http://schemas.openxmlformats.org/officeDocument/2006/relationships/slide" Target="slides/slide59.xml"/><Relationship Id="rId65" Type="http://schemas.openxmlformats.org/officeDocument/2006/relationships/slide" Target="slides/slide64.xml"/><Relationship Id="rId73" Type="http://schemas.openxmlformats.org/officeDocument/2006/relationships/presProps" Target="presProp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slide" Target="slides/slide34.xml"/><Relationship Id="rId43" Type="http://schemas.openxmlformats.org/officeDocument/2006/relationships/slide" Target="slides/slide42.xml"/><Relationship Id="rId48" Type="http://schemas.openxmlformats.org/officeDocument/2006/relationships/slide" Target="slides/slide47.xml"/><Relationship Id="rId56" Type="http://schemas.openxmlformats.org/officeDocument/2006/relationships/slide" Target="slides/slide55.xml"/><Relationship Id="rId64" Type="http://schemas.openxmlformats.org/officeDocument/2006/relationships/slide" Target="slides/slide63.xml"/><Relationship Id="rId69" Type="http://schemas.openxmlformats.org/officeDocument/2006/relationships/slide" Target="slides/slide68.xml"/><Relationship Id="rId8" Type="http://schemas.openxmlformats.org/officeDocument/2006/relationships/slide" Target="slides/slide7.xml"/><Relationship Id="rId51" Type="http://schemas.openxmlformats.org/officeDocument/2006/relationships/slide" Target="slides/slide50.xml"/><Relationship Id="rId72" Type="http://schemas.openxmlformats.org/officeDocument/2006/relationships/handoutMaster" Target="handoutMasters/handoutMaster1.xml"/><Relationship Id="rId3" Type="http://schemas.openxmlformats.org/officeDocument/2006/relationships/slide" Target="slides/slide2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slide" Target="slides/slide32.xml"/><Relationship Id="rId38" Type="http://schemas.openxmlformats.org/officeDocument/2006/relationships/slide" Target="slides/slide37.xml"/><Relationship Id="rId46" Type="http://schemas.openxmlformats.org/officeDocument/2006/relationships/slide" Target="slides/slide45.xml"/><Relationship Id="rId59" Type="http://schemas.openxmlformats.org/officeDocument/2006/relationships/slide" Target="slides/slide58.xml"/><Relationship Id="rId67" Type="http://schemas.openxmlformats.org/officeDocument/2006/relationships/slide" Target="slides/slide66.xml"/><Relationship Id="rId20" Type="http://schemas.openxmlformats.org/officeDocument/2006/relationships/slide" Target="slides/slide19.xml"/><Relationship Id="rId41" Type="http://schemas.openxmlformats.org/officeDocument/2006/relationships/slide" Target="slides/slide40.xml"/><Relationship Id="rId54" Type="http://schemas.openxmlformats.org/officeDocument/2006/relationships/slide" Target="slides/slide53.xml"/><Relationship Id="rId62" Type="http://schemas.openxmlformats.org/officeDocument/2006/relationships/slide" Target="slides/slide61.xml"/><Relationship Id="rId70" Type="http://schemas.openxmlformats.org/officeDocument/2006/relationships/slide" Target="slides/slide69.xml"/><Relationship Id="rId75" Type="http://schemas.openxmlformats.org/officeDocument/2006/relationships/theme" Target="theme/them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/Relationships>
</file>

<file path=ppt/charts/_rels/chart1.xml.rels><?xml version="1.0" encoding="UTF-8" standalone="yes"?>
<Relationships xmlns="http://schemas.openxmlformats.org/package/2006/relationships"><Relationship Id="rId2" Type="http://schemas.openxmlformats.org/officeDocument/2006/relationships/oleObject" Target="../embeddings/oleObject1.bin"/><Relationship Id="rId1" Type="http://schemas.openxmlformats.org/officeDocument/2006/relationships/themeOverride" Target="../theme/themeOverride1.xml"/></Relationships>
</file>

<file path=ppt/charts/chart1.xml><?xml version="1.0" encoding="utf-8"?>
<c:chartSpace xmlns:c="http://schemas.openxmlformats.org/drawingml/2006/chart" xmlns:a="http://schemas.openxmlformats.org/drawingml/2006/main" xmlns:r="http://schemas.openxmlformats.org/officeDocument/2006/relationships">
  <c:date1904 val="0"/>
  <c:lang val="en-US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lrMapOvr bg1="lt1" tx1="dk1" bg2="lt2" tx2="dk2" accent1="accent1" accent2="accent2" accent3="accent3" accent4="accent4" accent5="accent5" accent6="accent6" hlink="hlink" folHlink="folHlink"/>
  <c:chart>
    <c:title>
      <c:tx>
        <c:rich>
          <a:bodyPr/>
          <a:lstStyle/>
          <a:p>
            <a:pPr>
              <a:defRPr sz="2800"/>
            </a:pPr>
            <a:r>
              <a:rPr lang="en-US" sz="2800" dirty="0"/>
              <a:t>% RNs 55 &amp; Older by Work </a:t>
            </a:r>
            <a:r>
              <a:rPr lang="en-US" sz="2800" dirty="0" smtClean="0"/>
              <a:t>Setting</a:t>
            </a:r>
            <a:endParaRPr lang="en-US" sz="2800" dirty="0"/>
          </a:p>
        </c:rich>
      </c:tx>
      <c:layout>
        <c:manualLayout>
          <c:xMode val="edge"/>
          <c:yMode val="edge"/>
          <c:x val="0.17709986746706166"/>
          <c:y val="1.4285714285714285E-2"/>
        </c:manualLayout>
      </c:layout>
      <c:overlay val="0"/>
    </c:title>
    <c:autoTitleDeleted val="0"/>
    <c:plotArea>
      <c:layout/>
      <c:barChart>
        <c:barDir val="col"/>
        <c:grouping val="clustered"/>
        <c:varyColors val="0"/>
        <c:ser>
          <c:idx val="0"/>
          <c:order val="0"/>
          <c:invertIfNegative val="0"/>
          <c:dLbls>
            <c:dLbl>
              <c:idx val="0"/>
              <c:layout>
                <c:manualLayout>
                  <c:x val="5.0000000000000001E-3"/>
                  <c:y val="2.2714366837024418E-3"/>
                </c:manualLayout>
              </c:layout>
              <c:tx>
                <c:rich>
                  <a:bodyPr/>
                  <a:lstStyle/>
                  <a:p>
                    <a:r>
                      <a:rPr lang="en-US" sz="1500" b="1" dirty="0" smtClean="0"/>
                      <a:t>45.8%</a:t>
                    </a:r>
                    <a:endParaRPr lang="en-US" dirty="0"/>
                  </a:p>
                </c:rich>
              </c:tx>
              <c:showLegendKey val="0"/>
              <c:showVal val="1"/>
              <c:showCatName val="0"/>
              <c:showSerName val="1"/>
              <c:showPercent val="0"/>
              <c:showBubbleSize val="0"/>
            </c:dLbl>
            <c:dLbl>
              <c:idx val="1"/>
              <c:layout>
                <c:manualLayout>
                  <c:x val="-3.0555202579247985E-17"/>
                  <c:y val="6.8143100511073255E-3"/>
                </c:manualLayout>
              </c:layout>
              <c:tx>
                <c:rich>
                  <a:bodyPr/>
                  <a:lstStyle/>
                  <a:p>
                    <a:r>
                      <a:rPr lang="en-US" sz="1500" b="1" dirty="0" smtClean="0"/>
                      <a:t>30.6%</a:t>
                    </a:r>
                    <a:endParaRPr lang="en-US" dirty="0"/>
                  </a:p>
                </c:rich>
              </c:tx>
              <c:showLegendKey val="0"/>
              <c:showVal val="1"/>
              <c:showCatName val="0"/>
              <c:showSerName val="1"/>
              <c:showPercent val="0"/>
              <c:showBubbleSize val="0"/>
              <c:extLst>
                <c:ext xmlns:c15="http://schemas.microsoft.com/office/drawing/2012/chart" uri="{CE6537A1-D6FC-4f65-9D91-7224C49458BB}">
                  <c15:layout/>
                </c:ext>
              </c:extLst>
            </c:dLbl>
            <c:dLbl>
              <c:idx val="2"/>
              <c:layout>
                <c:manualLayout>
                  <c:x val="0"/>
                  <c:y val="9.0857467348097673E-3"/>
                </c:manualLayout>
              </c:layout>
              <c:tx>
                <c:rich>
                  <a:bodyPr/>
                  <a:lstStyle/>
                  <a:p>
                    <a:r>
                      <a:rPr lang="en-US" sz="1500" b="1" dirty="0" smtClean="0"/>
                      <a:t>33.6%</a:t>
                    </a:r>
                    <a:endParaRPr lang="en-US" dirty="0"/>
                  </a:p>
                </c:rich>
              </c:tx>
              <c:showLegendKey val="0"/>
              <c:showVal val="1"/>
              <c:showCatName val="0"/>
              <c:showSerName val="1"/>
              <c:showPercent val="0"/>
              <c:showBubbleSize val="0"/>
              <c:extLst>
                <c:ext xmlns:c15="http://schemas.microsoft.com/office/drawing/2012/chart" uri="{CE6537A1-D6FC-4f65-9D91-7224C49458BB}">
                  <c15:layout/>
                </c:ext>
              </c:extLst>
            </c:dLbl>
            <c:dLbl>
              <c:idx val="3"/>
              <c:layout>
                <c:manualLayout>
                  <c:x val="0"/>
                  <c:y val="9.0857467348097673E-3"/>
                </c:manualLayout>
              </c:layout>
              <c:tx>
                <c:rich>
                  <a:bodyPr/>
                  <a:lstStyle/>
                  <a:p>
                    <a:r>
                      <a:rPr lang="en-US" sz="1500" b="1" dirty="0" smtClean="0"/>
                      <a:t>21.9%</a:t>
                    </a:r>
                    <a:endParaRPr lang="en-US" dirty="0"/>
                  </a:p>
                </c:rich>
              </c:tx>
              <c:showLegendKey val="0"/>
              <c:showVal val="1"/>
              <c:showCatName val="0"/>
              <c:showSerName val="1"/>
              <c:showPercent val="0"/>
              <c:showBubbleSize val="0"/>
            </c:dLbl>
            <c:dLbl>
              <c:idx val="4"/>
              <c:layout>
                <c:manualLayout>
                  <c:x val="0"/>
                  <c:y val="6.8143100511073255E-3"/>
                </c:manualLayout>
              </c:layout>
              <c:tx>
                <c:rich>
                  <a:bodyPr/>
                  <a:lstStyle/>
                  <a:p>
                    <a:r>
                      <a:rPr lang="en-US" sz="1500" b="1" dirty="0" smtClean="0"/>
                      <a:t>33.8%</a:t>
                    </a:r>
                    <a:endParaRPr lang="en-US" dirty="0"/>
                  </a:p>
                </c:rich>
              </c:tx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>
                  <c15:layout/>
                </c:ext>
              </c:extLst>
            </c:dLbl>
            <c:dLbl>
              <c:idx val="5"/>
              <c:layout>
                <c:manualLayout>
                  <c:x val="0"/>
                  <c:y val="6.8143100511073255E-3"/>
                </c:manualLayout>
              </c:layout>
              <c:tx>
                <c:rich>
                  <a:bodyPr/>
                  <a:lstStyle/>
                  <a:p>
                    <a:r>
                      <a:rPr lang="en-US" sz="1500" b="1" dirty="0" smtClean="0"/>
                      <a:t> 41.5%</a:t>
                    </a:r>
                    <a:endParaRPr lang="en-US" dirty="0"/>
                  </a:p>
                </c:rich>
              </c:tx>
              <c:showLegendKey val="0"/>
              <c:showVal val="1"/>
              <c:showCatName val="0"/>
              <c:showSerName val="1"/>
              <c:showPercent val="0"/>
              <c:showBubbleSize val="0"/>
              <c:extLst>
                <c:ext xmlns:c15="http://schemas.microsoft.com/office/drawing/2012/chart" uri="{CE6537A1-D6FC-4f65-9D91-7224C49458BB}">
                  <c15:layout/>
                </c:ext>
              </c:extLst>
            </c:dLbl>
            <c:dLbl>
              <c:idx val="6"/>
              <c:layout>
                <c:manualLayout>
                  <c:x val="0"/>
                  <c:y val="9.0857467348097673E-3"/>
                </c:manualLayout>
              </c:layout>
              <c:tx>
                <c:rich>
                  <a:bodyPr/>
                  <a:lstStyle/>
                  <a:p>
                    <a:r>
                      <a:rPr lang="en-US" sz="1500" b="1" dirty="0" smtClean="0"/>
                      <a:t>43.8%</a:t>
                    </a:r>
                    <a:endParaRPr lang="en-US" dirty="0"/>
                  </a:p>
                </c:rich>
              </c:tx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>
                  <c15:layout/>
                </c:ext>
              </c:extLst>
            </c:dLbl>
            <c:spPr>
              <a:noFill/>
              <a:ln>
                <a:noFill/>
              </a:ln>
              <a:effectLst/>
            </c:spPr>
            <c:txPr>
              <a:bodyPr/>
              <a:lstStyle/>
              <a:p>
                <a:pPr>
                  <a:defRPr sz="1500" b="1">
                    <a:latin typeface="Times New Roman" panose="02020603050405020304" pitchFamily="18" charset="0"/>
                    <a:cs typeface="Times New Roman" panose="02020603050405020304" pitchFamily="18" charset="0"/>
                  </a:defRPr>
                </a:pPr>
                <a:endParaRPr lang="en-US"/>
              </a:p>
            </c:txPr>
            <c:showLegendKey val="0"/>
            <c:showVal val="1"/>
            <c:showCatName val="0"/>
            <c:showSerName val="1"/>
            <c:showPercent val="0"/>
            <c:showBubbleSize val="0"/>
            <c:showLeaderLines val="0"/>
            <c:extLst>
              <c:ext xmlns:c15="http://schemas.microsoft.com/office/drawing/2012/chart" uri="{CE6537A1-D6FC-4f65-9D91-7224C49458BB}">
                <c15:showLeaderLines val="0"/>
              </c:ext>
            </c:extLst>
          </c:dLbls>
          <c:cat>
            <c:strRef>
              <c:f>'1-55 and older'!$A$1:$A$7</c:f>
              <c:strCache>
                <c:ptCount val="7"/>
                <c:pt idx="0">
                  <c:v>Academic Education</c:v>
                </c:pt>
                <c:pt idx="1">
                  <c:v>Ambulatory Care</c:v>
                </c:pt>
                <c:pt idx="2">
                  <c:v>Home Health</c:v>
                </c:pt>
                <c:pt idx="3">
                  <c:v>Hospital</c:v>
                </c:pt>
                <c:pt idx="4">
                  <c:v>Nursing Home / Extended Care</c:v>
                </c:pt>
                <c:pt idx="5">
                  <c:v>Public / Community Health</c:v>
                </c:pt>
                <c:pt idx="6">
                  <c:v>Other</c:v>
                </c:pt>
              </c:strCache>
            </c:strRef>
          </c:cat>
          <c:val>
            <c:numRef>
              <c:f>'1-55 and older'!$B$1:$B$7</c:f>
              <c:numCache>
                <c:formatCode>0.0%</c:formatCode>
                <c:ptCount val="7"/>
                <c:pt idx="0">
                  <c:v>0.495</c:v>
                </c:pt>
                <c:pt idx="1">
                  <c:v>0.31900000000000001</c:v>
                </c:pt>
                <c:pt idx="2">
                  <c:v>0.32700000000000001</c:v>
                </c:pt>
                <c:pt idx="3">
                  <c:v>0.22900000000000001</c:v>
                </c:pt>
                <c:pt idx="4">
                  <c:v>0.314</c:v>
                </c:pt>
                <c:pt idx="5">
                  <c:v>0.39800000000000002</c:v>
                </c:pt>
                <c:pt idx="6">
                  <c:v>0.435</c:v>
                </c:pt>
              </c:numCache>
            </c:numRef>
          </c:val>
        </c:ser>
        <c:dLbls>
          <c:showLegendKey val="0"/>
          <c:showVal val="0"/>
          <c:showCatName val="0"/>
          <c:showSerName val="0"/>
          <c:showPercent val="0"/>
          <c:showBubbleSize val="0"/>
        </c:dLbls>
        <c:gapWidth val="150"/>
        <c:axId val="104493824"/>
        <c:axId val="104495360"/>
      </c:barChart>
      <c:catAx>
        <c:axId val="104493824"/>
        <c:scaling>
          <c:orientation val="minMax"/>
        </c:scaling>
        <c:delete val="0"/>
        <c:axPos val="b"/>
        <c:numFmt formatCode="General" sourceLinked="0"/>
        <c:majorTickMark val="none"/>
        <c:minorTickMark val="none"/>
        <c:tickLblPos val="nextTo"/>
        <c:txPr>
          <a:bodyPr rot="-2700000" vert="horz"/>
          <a:lstStyle/>
          <a:p>
            <a:pPr>
              <a:defRPr sz="1300" b="1" baseline="0">
                <a:latin typeface="Times New Roman" panose="02020603050405020304" pitchFamily="18" charset="0"/>
                <a:cs typeface="Times New Roman" panose="02020603050405020304" pitchFamily="18" charset="0"/>
              </a:defRPr>
            </a:pPr>
            <a:endParaRPr lang="en-US"/>
          </a:p>
        </c:txPr>
        <c:crossAx val="104495360"/>
        <c:crosses val="autoZero"/>
        <c:auto val="1"/>
        <c:lblAlgn val="ctr"/>
        <c:lblOffset val="100"/>
        <c:noMultiLvlLbl val="0"/>
      </c:catAx>
      <c:valAx>
        <c:axId val="104495360"/>
        <c:scaling>
          <c:orientation val="minMax"/>
        </c:scaling>
        <c:delete val="0"/>
        <c:axPos val="l"/>
        <c:majorGridlines/>
        <c:numFmt formatCode="0.0%" sourceLinked="1"/>
        <c:majorTickMark val="none"/>
        <c:minorTickMark val="none"/>
        <c:tickLblPos val="nextTo"/>
        <c:crossAx val="104493824"/>
        <c:crosses val="autoZero"/>
        <c:crossBetween val="between"/>
      </c:valAx>
    </c:plotArea>
    <c:plotVisOnly val="1"/>
    <c:dispBlanksAs val="gap"/>
    <c:showDLblsOverMax val="0"/>
  </c:chart>
  <c:externalData r:id="rId2">
    <c:autoUpdate val="0"/>
  </c:externalData>
</c:chartSpace>
</file>

<file path=ppt/drawings/_rels/vmlDrawing1.vml.rels><?xml version="1.0" encoding="UTF-8" standalone="yes"?>
<Relationships xmlns="http://schemas.openxmlformats.org/package/2006/relationships"><Relationship Id="rId1" Type="http://schemas.openxmlformats.org/officeDocument/2006/relationships/image" Target="../media/image4.emf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3038475" cy="461963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 eaLnBrk="1" hangingPunct="1">
              <a:defRPr sz="1200" dirty="0">
                <a:latin typeface="Arial" charset="0"/>
                <a:cs typeface="Arial" charset="0"/>
              </a:defRPr>
            </a:lvl1pPr>
          </a:lstStyle>
          <a:p>
            <a:pPr>
              <a:defRPr/>
            </a:pP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quarter" idx="1"/>
          </p:nvPr>
        </p:nvSpPr>
        <p:spPr>
          <a:xfrm>
            <a:off x="3970338" y="0"/>
            <a:ext cx="3038475" cy="461963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 eaLnBrk="1" hangingPunct="1">
              <a:defRPr sz="1200">
                <a:latin typeface="Arial" charset="0"/>
                <a:cs typeface="Arial" charset="0"/>
              </a:defRPr>
            </a:lvl1pPr>
          </a:lstStyle>
          <a:p>
            <a:pPr>
              <a:defRPr/>
            </a:pPr>
            <a:endParaRPr lang="en-US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2"/>
          </p:nvPr>
        </p:nvSpPr>
        <p:spPr>
          <a:xfrm>
            <a:off x="0" y="8772525"/>
            <a:ext cx="3038475" cy="461963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 eaLnBrk="1" hangingPunct="1">
              <a:defRPr sz="1200" dirty="0">
                <a:latin typeface="Arial" charset="0"/>
                <a:cs typeface="Arial" charset="0"/>
              </a:defRPr>
            </a:lvl1pPr>
          </a:lstStyle>
          <a:p>
            <a:pPr>
              <a:defRPr/>
            </a:pPr>
            <a:endParaRPr lang="en-US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3"/>
          </p:nvPr>
        </p:nvSpPr>
        <p:spPr>
          <a:xfrm>
            <a:off x="3970338" y="8772525"/>
            <a:ext cx="3038475" cy="461963"/>
          </a:xfrm>
          <a:prstGeom prst="rect">
            <a:avLst/>
          </a:prstGeom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 algn="r" eaLnBrk="1" hangingPunct="1">
              <a:defRPr sz="1200"/>
            </a:lvl1pPr>
          </a:lstStyle>
          <a:p>
            <a:fld id="{8E072C79-03C9-4AD1-8ABF-58B2AD4F6F4F}" type="slidenum">
              <a:rPr lang="en-US" altLang="en-US"/>
              <a:pPr/>
              <a:t>‹#›</a:t>
            </a:fld>
            <a:endParaRPr lang="en-US" altLang="en-US" dirty="0"/>
          </a:p>
        </p:txBody>
      </p:sp>
    </p:spTree>
    <p:extLst>
      <p:ext uri="{BB962C8B-B14F-4D97-AF65-F5344CB8AC3E}">
        <p14:creationId xmlns:p14="http://schemas.microsoft.com/office/powerpoint/2010/main" val="3085636906"/>
      </p:ext>
    </p:extLst>
  </p:cSld>
  <p:clrMap bg1="lt1" tx1="dk1" bg2="lt2" tx2="dk2" accent1="accent1" accent2="accent2" accent3="accent3" accent4="accent4" accent5="accent5" accent6="accent6" hlink="hlink" folHlink="folHlink"/>
  <p:hf hdr="0" ftr="0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3038475" cy="461963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 eaLnBrk="1" hangingPunct="1">
              <a:defRPr sz="1200" dirty="0">
                <a:latin typeface="Arial" charset="0"/>
                <a:cs typeface="Arial" charset="0"/>
              </a:defRPr>
            </a:lvl1pPr>
          </a:lstStyle>
          <a:p>
            <a:pPr>
              <a:defRPr/>
            </a:pP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970338" y="0"/>
            <a:ext cx="3038475" cy="461963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 eaLnBrk="1" hangingPunct="1">
              <a:defRPr sz="1200">
                <a:latin typeface="Arial" charset="0"/>
                <a:cs typeface="Arial" charset="0"/>
              </a:defRPr>
            </a:lvl1pPr>
          </a:lstStyle>
          <a:p>
            <a:pPr>
              <a:defRPr/>
            </a:pPr>
            <a:endParaRPr lang="en-US" dirty="0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195388" y="692150"/>
            <a:ext cx="4619625" cy="3463925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pPr lvl="0"/>
            <a:endParaRPr lang="en-US" noProof="0" dirty="0" smtClean="0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701675" y="4387850"/>
            <a:ext cx="5607050" cy="4156075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noProof="0" smtClean="0"/>
              <a:t>Click to edit Master text styles</a:t>
            </a:r>
          </a:p>
          <a:p>
            <a:pPr lvl="1"/>
            <a:r>
              <a:rPr lang="en-US" noProof="0" smtClean="0"/>
              <a:t>Second level</a:t>
            </a:r>
          </a:p>
          <a:p>
            <a:pPr lvl="2"/>
            <a:r>
              <a:rPr lang="en-US" noProof="0" smtClean="0"/>
              <a:t>Third level</a:t>
            </a:r>
          </a:p>
          <a:p>
            <a:pPr lvl="3"/>
            <a:r>
              <a:rPr lang="en-US" noProof="0" smtClean="0"/>
              <a:t>Fourth level</a:t>
            </a:r>
          </a:p>
          <a:p>
            <a:pPr lvl="4"/>
            <a:r>
              <a:rPr lang="en-US" noProof="0" smtClean="0"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772525"/>
            <a:ext cx="3038475" cy="461963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 eaLnBrk="1" hangingPunct="1">
              <a:defRPr sz="1200" dirty="0">
                <a:latin typeface="Arial" charset="0"/>
                <a:cs typeface="Arial" charset="0"/>
              </a:defRPr>
            </a:lvl1pPr>
          </a:lstStyle>
          <a:p>
            <a:pPr>
              <a:defRPr/>
            </a:pPr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970338" y="8772525"/>
            <a:ext cx="3038475" cy="461963"/>
          </a:xfrm>
          <a:prstGeom prst="rect">
            <a:avLst/>
          </a:prstGeom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 algn="r" eaLnBrk="1" hangingPunct="1">
              <a:defRPr sz="1200"/>
            </a:lvl1pPr>
          </a:lstStyle>
          <a:p>
            <a:fld id="{4007D92B-7065-4273-8B0A-FDB1D8B968D8}" type="slidenum">
              <a:rPr lang="en-US" altLang="en-US"/>
              <a:pPr/>
              <a:t>‹#›</a:t>
            </a:fld>
            <a:endParaRPr lang="en-US" altLang="en-US" dirty="0"/>
          </a:p>
        </p:txBody>
      </p:sp>
    </p:spTree>
    <p:extLst>
      <p:ext uri="{BB962C8B-B14F-4D97-AF65-F5344CB8AC3E}">
        <p14:creationId xmlns:p14="http://schemas.microsoft.com/office/powerpoint/2010/main" val="462119584"/>
      </p:ext>
    </p:extLst>
  </p:cSld>
  <p:clrMap bg1="lt1" tx1="dk1" bg2="lt2" tx2="dk2" accent1="accent1" accent2="accent2" accent3="accent3" accent4="accent4" accent5="accent5" accent6="accent6" hlink="hlink" folHlink="folHlink"/>
  <p:hf hdr="0" ftr="0"/>
  <p:notesStyle>
    <a:lvl1pPr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2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3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4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5.xml"/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6.xml"/><Relationship Id="rId1" Type="http://schemas.openxmlformats.org/officeDocument/2006/relationships/notesMaster" Target="../notesMasters/notesMaster1.xml"/></Relationships>
</file>

<file path=ppt/notesSlides/_rels/notesSlide1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7.xml"/><Relationship Id="rId1" Type="http://schemas.openxmlformats.org/officeDocument/2006/relationships/notesMaster" Target="../notesMasters/notesMaster1.xml"/></Relationships>
</file>

<file path=ppt/notesSlides/_rels/notesSlide1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8.xml"/><Relationship Id="rId1" Type="http://schemas.openxmlformats.org/officeDocument/2006/relationships/notesMaster" Target="../notesMasters/notesMaster1.xml"/></Relationships>
</file>

<file path=ppt/notesSlides/_rels/notesSlide1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9.xml"/><Relationship Id="rId1" Type="http://schemas.openxmlformats.org/officeDocument/2006/relationships/notesMaster" Target="../notesMasters/notesMaster1.xml"/></Relationships>
</file>

<file path=ppt/notesSlides/_rels/notesSlide1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0.xml"/><Relationship Id="rId1" Type="http://schemas.openxmlformats.org/officeDocument/2006/relationships/notesMaster" Target="../notesMasters/notesMaster1.xml"/></Relationships>
</file>

<file path=ppt/notesSlides/_rels/notesSlide1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1.xml"/><Relationship Id="rId1" Type="http://schemas.openxmlformats.org/officeDocument/2006/relationships/notesMaster" Target="../notesMasters/notesMaster1.xml"/></Relationships>
</file>

<file path=ppt/notesSlides/_rels/notesSlide1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2.xml"/><Relationship Id="rId1" Type="http://schemas.openxmlformats.org/officeDocument/2006/relationships/notesMaster" Target="../notesMasters/notesMaster1.xml"/></Relationships>
</file>

<file path=ppt/notesSlides/_rels/notesSlide1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3.xml"/><Relationship Id="rId1" Type="http://schemas.openxmlformats.org/officeDocument/2006/relationships/notesMaster" Target="../notesMasters/notesMaster1.xml"/></Relationships>
</file>

<file path=ppt/notesSlides/_rels/notesSlide1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4.xml"/><Relationship Id="rId1" Type="http://schemas.openxmlformats.org/officeDocument/2006/relationships/notesMaster" Target="../notesMasters/notesMaster1.xml"/></Relationships>
</file>

<file path=ppt/notesSlides/_rels/notesSlide2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5.xml"/><Relationship Id="rId1" Type="http://schemas.openxmlformats.org/officeDocument/2006/relationships/notesMaster" Target="../notesMasters/notesMaster1.xml"/></Relationships>
</file>

<file path=ppt/notesSlides/_rels/notesSlide2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6.xml"/><Relationship Id="rId1" Type="http://schemas.openxmlformats.org/officeDocument/2006/relationships/notesMaster" Target="../notesMasters/notesMaster1.xml"/></Relationships>
</file>

<file path=ppt/notesSlides/_rels/notesSlide2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7.xml"/><Relationship Id="rId1" Type="http://schemas.openxmlformats.org/officeDocument/2006/relationships/notesMaster" Target="../notesMasters/notesMaster1.xml"/></Relationships>
</file>

<file path=ppt/notesSlides/_rels/notesSlide2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8.xml"/><Relationship Id="rId1" Type="http://schemas.openxmlformats.org/officeDocument/2006/relationships/notesMaster" Target="../notesMasters/notesMaster1.xml"/></Relationships>
</file>

<file path=ppt/notesSlides/_rels/notesSlide2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9.xml"/><Relationship Id="rId1" Type="http://schemas.openxmlformats.org/officeDocument/2006/relationships/notesMaster" Target="../notesMasters/notesMaster1.xml"/></Relationships>
</file>

<file path=ppt/notesSlides/_rels/notesSlide2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0.xml"/><Relationship Id="rId1" Type="http://schemas.openxmlformats.org/officeDocument/2006/relationships/notesMaster" Target="../notesMasters/notesMaster1.xml"/></Relationships>
</file>

<file path=ppt/notesSlides/_rels/notesSlide2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1.xml"/><Relationship Id="rId1" Type="http://schemas.openxmlformats.org/officeDocument/2006/relationships/notesMaster" Target="../notesMasters/notesMaster1.xml"/></Relationships>
</file>

<file path=ppt/notesSlides/_rels/notesSlide2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2.xml"/><Relationship Id="rId1" Type="http://schemas.openxmlformats.org/officeDocument/2006/relationships/notesMaster" Target="../notesMasters/notesMaster1.xml"/></Relationships>
</file>

<file path=ppt/notesSlides/_rels/notesSlide2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3.xml"/><Relationship Id="rId1" Type="http://schemas.openxmlformats.org/officeDocument/2006/relationships/notesMaster" Target="../notesMasters/notesMaster1.xml"/></Relationships>
</file>

<file path=ppt/notesSlides/_rels/notesSlide2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4.xml"/><Relationship Id="rId1" Type="http://schemas.openxmlformats.org/officeDocument/2006/relationships/notesMaster" Target="../notesMasters/notesMaster1.xml"/></Relationships>
</file>

<file path=ppt/notesSlides/_rels/notesSlide3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5.xml"/><Relationship Id="rId1" Type="http://schemas.openxmlformats.org/officeDocument/2006/relationships/notesMaster" Target="../notesMasters/notesMaster1.xml"/></Relationships>
</file>

<file path=ppt/notesSlides/_rels/notesSlide3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6.xml"/><Relationship Id="rId1" Type="http://schemas.openxmlformats.org/officeDocument/2006/relationships/notesMaster" Target="../notesMasters/notesMaster1.xml"/></Relationships>
</file>

<file path=ppt/notesSlides/_rels/notesSlide3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7.xml"/><Relationship Id="rId1" Type="http://schemas.openxmlformats.org/officeDocument/2006/relationships/notesMaster" Target="../notesMasters/notesMaster1.xml"/></Relationships>
</file>

<file path=ppt/notesSlides/_rels/notesSlide3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8.xml"/><Relationship Id="rId1" Type="http://schemas.openxmlformats.org/officeDocument/2006/relationships/notesMaster" Target="../notesMasters/notesMaster1.xml"/></Relationships>
</file>

<file path=ppt/notesSlides/_rels/notesSlide3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9.xml"/><Relationship Id="rId1" Type="http://schemas.openxmlformats.org/officeDocument/2006/relationships/notesMaster" Target="../notesMasters/notesMaster1.xml"/></Relationships>
</file>

<file path=ppt/notesSlides/_rels/notesSlide3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0.xml"/><Relationship Id="rId1" Type="http://schemas.openxmlformats.org/officeDocument/2006/relationships/notesMaster" Target="../notesMasters/notesMaster1.xml"/></Relationships>
</file>

<file path=ppt/notesSlides/_rels/notesSlide3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1.xml"/><Relationship Id="rId1" Type="http://schemas.openxmlformats.org/officeDocument/2006/relationships/notesMaster" Target="../notesMasters/notesMaster1.xml"/></Relationships>
</file>

<file path=ppt/notesSlides/_rels/notesSlide3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2.xml"/><Relationship Id="rId1" Type="http://schemas.openxmlformats.org/officeDocument/2006/relationships/notesMaster" Target="../notesMasters/notesMaster1.xml"/></Relationships>
</file>

<file path=ppt/notesSlides/_rels/notesSlide3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3.xml"/><Relationship Id="rId1" Type="http://schemas.openxmlformats.org/officeDocument/2006/relationships/notesMaster" Target="../notesMasters/notesMaster1.xml"/></Relationships>
</file>

<file path=ppt/notesSlides/_rels/notesSlide3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4.xml"/><Relationship Id="rId1" Type="http://schemas.openxmlformats.org/officeDocument/2006/relationships/notesMaster" Target="../notesMasters/notesMaster1.xml"/></Relationships>
</file>

<file path=ppt/notesSlides/_rels/notesSlide4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5.xml"/><Relationship Id="rId1" Type="http://schemas.openxmlformats.org/officeDocument/2006/relationships/notesMaster" Target="../notesMasters/notesMaster1.xml"/></Relationships>
</file>

<file path=ppt/notesSlides/_rels/notesSlide4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6.xml"/><Relationship Id="rId1" Type="http://schemas.openxmlformats.org/officeDocument/2006/relationships/notesMaster" Target="../notesMasters/notesMaster1.xml"/></Relationships>
</file>

<file path=ppt/notesSlides/_rels/notesSlide4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7.xml"/><Relationship Id="rId1" Type="http://schemas.openxmlformats.org/officeDocument/2006/relationships/notesMaster" Target="../notesMasters/notesMaster1.xml"/></Relationships>
</file>

<file path=ppt/notesSlides/_rels/notesSlide4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8.xml"/><Relationship Id="rId1" Type="http://schemas.openxmlformats.org/officeDocument/2006/relationships/notesMaster" Target="../notesMasters/notesMaster1.xml"/></Relationships>
</file>

<file path=ppt/notesSlides/_rels/notesSlide4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9.xml"/><Relationship Id="rId1" Type="http://schemas.openxmlformats.org/officeDocument/2006/relationships/notesMaster" Target="../notesMasters/notesMaster1.xml"/></Relationships>
</file>

<file path=ppt/notesSlides/_rels/notesSlide4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0.xml"/><Relationship Id="rId1" Type="http://schemas.openxmlformats.org/officeDocument/2006/relationships/notesMaster" Target="../notesMasters/notesMaster1.xml"/></Relationships>
</file>

<file path=ppt/notesSlides/_rels/notesSlide4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1.xml"/><Relationship Id="rId1" Type="http://schemas.openxmlformats.org/officeDocument/2006/relationships/notesMaster" Target="../notesMasters/notesMaster1.xml"/></Relationships>
</file>

<file path=ppt/notesSlides/_rels/notesSlide4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2.xml"/><Relationship Id="rId1" Type="http://schemas.openxmlformats.org/officeDocument/2006/relationships/notesMaster" Target="../notesMasters/notesMaster1.xml"/></Relationships>
</file>

<file path=ppt/notesSlides/_rels/notesSlide4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3.xml"/><Relationship Id="rId1" Type="http://schemas.openxmlformats.org/officeDocument/2006/relationships/notesMaster" Target="../notesMasters/notesMaster1.xml"/></Relationships>
</file>

<file path=ppt/notesSlides/_rels/notesSlide4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4.xml"/><Relationship Id="rId1" Type="http://schemas.openxmlformats.org/officeDocument/2006/relationships/notesMaster" Target="../notesMasters/notesMaster1.xml"/></Relationships>
</file>

<file path=ppt/notesSlides/_rels/notesSlide5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5.xml"/><Relationship Id="rId1" Type="http://schemas.openxmlformats.org/officeDocument/2006/relationships/notesMaster" Target="../notesMasters/notesMaster1.xml"/></Relationships>
</file>

<file path=ppt/notesSlides/_rels/notesSlide5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6.xml"/><Relationship Id="rId1" Type="http://schemas.openxmlformats.org/officeDocument/2006/relationships/notesMaster" Target="../notesMasters/notesMaster1.xml"/></Relationships>
</file>

<file path=ppt/notesSlides/_rels/notesSlide5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0.xml"/><Relationship Id="rId1" Type="http://schemas.openxmlformats.org/officeDocument/2006/relationships/notesMaster" Target="../notesMasters/notesMaster1.xml"/></Relationships>
</file>

<file path=ppt/notesSlides/_rels/notesSlide5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1.xml"/><Relationship Id="rId1" Type="http://schemas.openxmlformats.org/officeDocument/2006/relationships/notesMaster" Target="../notesMasters/notesMaster1.xml"/></Relationships>
</file>

<file path=ppt/notesSlides/_rels/notesSlide5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5.xml"/><Relationship Id="rId1" Type="http://schemas.openxmlformats.org/officeDocument/2006/relationships/notesMaster" Target="../notesMasters/notesMaster1.xml"/></Relationships>
</file>

<file path=ppt/notesSlides/_rels/notesSlide5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6.xml"/><Relationship Id="rId1" Type="http://schemas.openxmlformats.org/officeDocument/2006/relationships/notesMaster" Target="../notesMasters/notesMaster1.xml"/></Relationships>
</file>

<file path=ppt/notesSlides/_rels/notesSlide5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7.xml"/><Relationship Id="rId1" Type="http://schemas.openxmlformats.org/officeDocument/2006/relationships/notesMaster" Target="../notesMasters/notesMaster1.xml"/></Relationships>
</file>

<file path=ppt/notesSlides/_rels/notesSlide5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8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218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9219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en-US" altLang="en-US" dirty="0" smtClean="0"/>
          </a:p>
        </p:txBody>
      </p:sp>
      <p:sp>
        <p:nvSpPr>
          <p:cNvPr id="9220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9pPr>
          </a:lstStyle>
          <a:p>
            <a:pPr>
              <a:spcBef>
                <a:spcPct val="0"/>
              </a:spcBef>
            </a:pPr>
            <a:fld id="{DED3DF94-61BC-4765-9E60-94339E3285DB}" type="slidenum">
              <a:rPr lang="en-US" altLang="en-US">
                <a:latin typeface="Arial" charset="0"/>
              </a:rPr>
              <a:pPr>
                <a:spcBef>
                  <a:spcPct val="0"/>
                </a:spcBef>
              </a:pPr>
              <a:t>1</a:t>
            </a:fld>
            <a:endParaRPr lang="en-US" altLang="en-US" dirty="0">
              <a:latin typeface="Arial" charset="0"/>
            </a:endParaRPr>
          </a:p>
        </p:txBody>
      </p:sp>
      <p:sp>
        <p:nvSpPr>
          <p:cNvPr id="2" name="Date Placeholder 1"/>
          <p:cNvSpPr>
            <a:spLocks noGrp="1"/>
          </p:cNvSpPr>
          <p:nvPr>
            <p:ph type="dt" idx="10"/>
          </p:nvPr>
        </p:nvSpPr>
        <p:spPr/>
        <p:txBody>
          <a:bodyPr/>
          <a:lstStyle/>
          <a:p>
            <a:pPr>
              <a:defRPr/>
            </a:pPr>
            <a:endParaRPr lang="en-US" dirty="0"/>
          </a:p>
        </p:txBody>
      </p:sp>
    </p:spTree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266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11267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pPr marL="171450" indent="-171450">
              <a:buFontTx/>
              <a:buChar char="•"/>
            </a:pPr>
            <a:endParaRPr lang="en-US" altLang="en-US" dirty="0" smtClean="0"/>
          </a:p>
        </p:txBody>
      </p:sp>
      <p:sp>
        <p:nvSpPr>
          <p:cNvPr id="11268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9pPr>
          </a:lstStyle>
          <a:p>
            <a:pPr>
              <a:spcBef>
                <a:spcPct val="0"/>
              </a:spcBef>
            </a:pPr>
            <a:fld id="{D61F6383-3170-4B4E-B8CE-39C85E984366}" type="slidenum">
              <a:rPr lang="en-US" altLang="en-US">
                <a:latin typeface="Arial" charset="0"/>
              </a:rPr>
              <a:pPr>
                <a:spcBef>
                  <a:spcPct val="0"/>
                </a:spcBef>
              </a:pPr>
              <a:t>3</a:t>
            </a:fld>
            <a:endParaRPr lang="en-US" altLang="en-US" dirty="0">
              <a:latin typeface="Arial" charset="0"/>
            </a:endParaRPr>
          </a:p>
        </p:txBody>
      </p:sp>
      <p:sp>
        <p:nvSpPr>
          <p:cNvPr id="2" name="Date Placeholder 1"/>
          <p:cNvSpPr>
            <a:spLocks noGrp="1"/>
          </p:cNvSpPr>
          <p:nvPr>
            <p:ph type="dt" idx="10"/>
          </p:nvPr>
        </p:nvSpPr>
        <p:spPr/>
        <p:txBody>
          <a:bodyPr/>
          <a:lstStyle/>
          <a:p>
            <a:pPr>
              <a:defRPr/>
            </a:pPr>
            <a:endParaRPr lang="en-US" dirty="0"/>
          </a:p>
        </p:txBody>
      </p:sp>
    </p:spTree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410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17411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en-US" altLang="en-US" dirty="0" smtClean="0"/>
          </a:p>
        </p:txBody>
      </p:sp>
      <p:sp>
        <p:nvSpPr>
          <p:cNvPr id="17412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9pPr>
          </a:lstStyle>
          <a:p>
            <a:pPr>
              <a:spcBef>
                <a:spcPct val="0"/>
              </a:spcBef>
            </a:pPr>
            <a:fld id="{B50F2018-CC6C-40B4-93BB-3F80C27779B0}" type="slidenum">
              <a:rPr lang="en-US" altLang="en-US">
                <a:latin typeface="Arial" charset="0"/>
              </a:rPr>
              <a:pPr>
                <a:spcBef>
                  <a:spcPct val="0"/>
                </a:spcBef>
              </a:pPr>
              <a:t>8</a:t>
            </a:fld>
            <a:endParaRPr lang="en-US" altLang="en-US" dirty="0">
              <a:latin typeface="Arial" charset="0"/>
            </a:endParaRPr>
          </a:p>
        </p:txBody>
      </p:sp>
      <p:sp>
        <p:nvSpPr>
          <p:cNvPr id="2" name="Date Placeholder 1"/>
          <p:cNvSpPr>
            <a:spLocks noGrp="1"/>
          </p:cNvSpPr>
          <p:nvPr>
            <p:ph type="dt" idx="10"/>
          </p:nvPr>
        </p:nvSpPr>
        <p:spPr/>
        <p:txBody>
          <a:bodyPr/>
          <a:lstStyle/>
          <a:p>
            <a:pPr>
              <a:defRPr/>
            </a:pPr>
            <a:endParaRPr lang="en-US" dirty="0"/>
          </a:p>
        </p:txBody>
      </p:sp>
    </p:spTree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554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23555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en-US" altLang="en-US" dirty="0" smtClean="0"/>
          </a:p>
        </p:txBody>
      </p:sp>
      <p:sp>
        <p:nvSpPr>
          <p:cNvPr id="23556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9pPr>
          </a:lstStyle>
          <a:p>
            <a:pPr>
              <a:spcBef>
                <a:spcPct val="0"/>
              </a:spcBef>
            </a:pPr>
            <a:fld id="{D23FFB9A-042D-47F6-ADFD-7FCC57082D65}" type="slidenum">
              <a:rPr lang="en-US" altLang="en-US">
                <a:latin typeface="Arial" charset="0"/>
              </a:rPr>
              <a:pPr>
                <a:spcBef>
                  <a:spcPct val="0"/>
                </a:spcBef>
              </a:pPr>
              <a:t>9</a:t>
            </a:fld>
            <a:endParaRPr lang="en-US" altLang="en-US" dirty="0">
              <a:latin typeface="Arial" charset="0"/>
            </a:endParaRPr>
          </a:p>
        </p:txBody>
      </p:sp>
      <p:sp>
        <p:nvSpPr>
          <p:cNvPr id="2" name="Date Placeholder 1"/>
          <p:cNvSpPr>
            <a:spLocks noGrp="1"/>
          </p:cNvSpPr>
          <p:nvPr>
            <p:ph type="dt" idx="10"/>
          </p:nvPr>
        </p:nvSpPr>
        <p:spPr/>
        <p:txBody>
          <a:bodyPr/>
          <a:lstStyle/>
          <a:p>
            <a:pPr>
              <a:defRPr/>
            </a:pPr>
            <a:endParaRPr lang="en-US" dirty="0"/>
          </a:p>
        </p:txBody>
      </p:sp>
    </p:spTree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458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19459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r>
              <a:rPr lang="en-US" altLang="en-US" b="1" dirty="0" smtClean="0"/>
              <a:t>Large</a:t>
            </a:r>
            <a:r>
              <a:rPr lang="en-US" altLang="en-US" b="1" baseline="0" dirty="0" smtClean="0"/>
              <a:t> group discussion, why is this so important</a:t>
            </a:r>
            <a:endParaRPr lang="en-US" altLang="en-US" b="1" dirty="0" smtClean="0"/>
          </a:p>
        </p:txBody>
      </p:sp>
      <p:sp>
        <p:nvSpPr>
          <p:cNvPr id="19460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9pPr>
          </a:lstStyle>
          <a:p>
            <a:pPr>
              <a:spcBef>
                <a:spcPct val="0"/>
              </a:spcBef>
            </a:pPr>
            <a:fld id="{0D6E1CCE-0FE1-40F5-9426-0C4584630552}" type="slidenum">
              <a:rPr lang="en-US" altLang="en-US">
                <a:latin typeface="Arial" charset="0"/>
              </a:rPr>
              <a:pPr>
                <a:spcBef>
                  <a:spcPct val="0"/>
                </a:spcBef>
              </a:pPr>
              <a:t>10</a:t>
            </a:fld>
            <a:endParaRPr lang="en-US" altLang="en-US" dirty="0">
              <a:latin typeface="Arial" charset="0"/>
            </a:endParaRPr>
          </a:p>
        </p:txBody>
      </p:sp>
      <p:sp>
        <p:nvSpPr>
          <p:cNvPr id="2" name="Date Placeholder 1"/>
          <p:cNvSpPr>
            <a:spLocks noGrp="1"/>
          </p:cNvSpPr>
          <p:nvPr>
            <p:ph type="dt" idx="10"/>
          </p:nvPr>
        </p:nvSpPr>
        <p:spPr/>
        <p:txBody>
          <a:bodyPr/>
          <a:lstStyle/>
          <a:p>
            <a:pPr>
              <a:defRPr/>
            </a:pPr>
            <a:endParaRPr lang="en-US" dirty="0"/>
          </a:p>
        </p:txBody>
      </p:sp>
    </p:spTree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506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21507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en-US" altLang="en-US" dirty="0" smtClean="0"/>
          </a:p>
        </p:txBody>
      </p:sp>
      <p:sp>
        <p:nvSpPr>
          <p:cNvPr id="21508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9pPr>
          </a:lstStyle>
          <a:p>
            <a:pPr>
              <a:spcBef>
                <a:spcPct val="0"/>
              </a:spcBef>
            </a:pPr>
            <a:fld id="{DC703972-8B5B-4BC4-A166-9E908394718B}" type="slidenum">
              <a:rPr lang="en-US" altLang="en-US">
                <a:latin typeface="Arial" charset="0"/>
              </a:rPr>
              <a:pPr>
                <a:spcBef>
                  <a:spcPct val="0"/>
                </a:spcBef>
              </a:pPr>
              <a:t>11</a:t>
            </a:fld>
            <a:endParaRPr lang="en-US" altLang="en-US" dirty="0">
              <a:latin typeface="Arial" charset="0"/>
            </a:endParaRPr>
          </a:p>
        </p:txBody>
      </p:sp>
      <p:sp>
        <p:nvSpPr>
          <p:cNvPr id="2" name="Date Placeholder 1"/>
          <p:cNvSpPr>
            <a:spLocks noGrp="1"/>
          </p:cNvSpPr>
          <p:nvPr>
            <p:ph type="dt" idx="10"/>
          </p:nvPr>
        </p:nvSpPr>
        <p:spPr/>
        <p:txBody>
          <a:bodyPr/>
          <a:lstStyle/>
          <a:p>
            <a:pPr>
              <a:defRPr/>
            </a:pPr>
            <a:endParaRPr lang="en-US" dirty="0"/>
          </a:p>
        </p:txBody>
      </p:sp>
    </p:spTree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5842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35843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pPr eaLnBrk="1" hangingPunct="1"/>
            <a:endParaRPr lang="en-US" altLang="en-US" dirty="0" smtClean="0"/>
          </a:p>
        </p:txBody>
      </p:sp>
      <p:sp>
        <p:nvSpPr>
          <p:cNvPr id="35844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9pPr>
          </a:lstStyle>
          <a:p>
            <a:pPr>
              <a:spcBef>
                <a:spcPct val="0"/>
              </a:spcBef>
            </a:pPr>
            <a:fld id="{84FB1390-B255-4CB8-8169-6CF4E9C6B5EC}" type="slidenum">
              <a:rPr lang="en-US" altLang="en-US">
                <a:latin typeface="Arial" charset="0"/>
              </a:rPr>
              <a:pPr>
                <a:spcBef>
                  <a:spcPct val="0"/>
                </a:spcBef>
              </a:pPr>
              <a:t>12</a:t>
            </a:fld>
            <a:endParaRPr lang="en-US" altLang="en-US" dirty="0">
              <a:latin typeface="Arial" charset="0"/>
            </a:endParaRPr>
          </a:p>
        </p:txBody>
      </p:sp>
      <p:sp>
        <p:nvSpPr>
          <p:cNvPr id="2" name="Date Placeholder 1"/>
          <p:cNvSpPr>
            <a:spLocks noGrp="1"/>
          </p:cNvSpPr>
          <p:nvPr>
            <p:ph type="dt" idx="10"/>
          </p:nvPr>
        </p:nvSpPr>
        <p:spPr/>
        <p:txBody>
          <a:bodyPr/>
          <a:lstStyle/>
          <a:p>
            <a:pPr>
              <a:defRPr/>
            </a:pPr>
            <a:endParaRPr lang="en-US" dirty="0"/>
          </a:p>
        </p:txBody>
      </p:sp>
    </p:spTree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7890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37891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pPr eaLnBrk="1" hangingPunct="1"/>
            <a:endParaRPr lang="en-US" altLang="en-US" dirty="0" smtClean="0"/>
          </a:p>
        </p:txBody>
      </p:sp>
      <p:sp>
        <p:nvSpPr>
          <p:cNvPr id="37892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9pPr>
          </a:lstStyle>
          <a:p>
            <a:pPr>
              <a:spcBef>
                <a:spcPct val="0"/>
              </a:spcBef>
            </a:pPr>
            <a:fld id="{07AB4FF7-0ED8-415E-8797-2CE9EA241C72}" type="slidenum">
              <a:rPr lang="en-US" altLang="en-US">
                <a:latin typeface="Arial" charset="0"/>
              </a:rPr>
              <a:pPr>
                <a:spcBef>
                  <a:spcPct val="0"/>
                </a:spcBef>
              </a:pPr>
              <a:t>13</a:t>
            </a:fld>
            <a:endParaRPr lang="en-US" altLang="en-US" dirty="0">
              <a:latin typeface="Arial" charset="0"/>
            </a:endParaRPr>
          </a:p>
        </p:txBody>
      </p:sp>
      <p:sp>
        <p:nvSpPr>
          <p:cNvPr id="2" name="Date Placeholder 1"/>
          <p:cNvSpPr>
            <a:spLocks noGrp="1"/>
          </p:cNvSpPr>
          <p:nvPr>
            <p:ph type="dt" idx="10"/>
          </p:nvPr>
        </p:nvSpPr>
        <p:spPr/>
        <p:txBody>
          <a:bodyPr/>
          <a:lstStyle/>
          <a:p>
            <a:pPr>
              <a:defRPr/>
            </a:pPr>
            <a:endParaRPr lang="en-US" dirty="0"/>
          </a:p>
        </p:txBody>
      </p:sp>
    </p:spTree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9938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39939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en-US" altLang="en-US" dirty="0" smtClean="0"/>
          </a:p>
        </p:txBody>
      </p:sp>
      <p:sp>
        <p:nvSpPr>
          <p:cNvPr id="39940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9pPr>
          </a:lstStyle>
          <a:p>
            <a:pPr>
              <a:spcBef>
                <a:spcPct val="0"/>
              </a:spcBef>
            </a:pPr>
            <a:fld id="{C20DB359-8130-472C-ABDA-20B7CBE5E091}" type="slidenum">
              <a:rPr lang="en-US" altLang="en-US">
                <a:latin typeface="Arial" charset="0"/>
              </a:rPr>
              <a:pPr>
                <a:spcBef>
                  <a:spcPct val="0"/>
                </a:spcBef>
              </a:pPr>
              <a:t>14</a:t>
            </a:fld>
            <a:endParaRPr lang="en-US" altLang="en-US" dirty="0">
              <a:latin typeface="Arial" charset="0"/>
            </a:endParaRPr>
          </a:p>
        </p:txBody>
      </p:sp>
      <p:sp>
        <p:nvSpPr>
          <p:cNvPr id="2" name="Date Placeholder 1"/>
          <p:cNvSpPr>
            <a:spLocks noGrp="1"/>
          </p:cNvSpPr>
          <p:nvPr>
            <p:ph type="dt" idx="10"/>
          </p:nvPr>
        </p:nvSpPr>
        <p:spPr/>
        <p:txBody>
          <a:bodyPr/>
          <a:lstStyle/>
          <a:p>
            <a:pPr>
              <a:defRPr/>
            </a:pPr>
            <a:endParaRPr lang="en-US" dirty="0"/>
          </a:p>
        </p:txBody>
      </p:sp>
    </p:spTree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1986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41987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en-US" altLang="en-US" dirty="0" smtClean="0"/>
          </a:p>
        </p:txBody>
      </p:sp>
      <p:sp>
        <p:nvSpPr>
          <p:cNvPr id="41988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9pPr>
          </a:lstStyle>
          <a:p>
            <a:pPr>
              <a:spcBef>
                <a:spcPct val="0"/>
              </a:spcBef>
            </a:pPr>
            <a:fld id="{C8B10D8B-BFD5-455B-8BB4-49D670D2AB09}" type="slidenum">
              <a:rPr lang="en-US" altLang="en-US">
                <a:latin typeface="Arial" charset="0"/>
              </a:rPr>
              <a:pPr>
                <a:spcBef>
                  <a:spcPct val="0"/>
                </a:spcBef>
              </a:pPr>
              <a:t>15</a:t>
            </a:fld>
            <a:endParaRPr lang="en-US" altLang="en-US" dirty="0">
              <a:latin typeface="Arial" charset="0"/>
            </a:endParaRPr>
          </a:p>
        </p:txBody>
      </p:sp>
      <p:sp>
        <p:nvSpPr>
          <p:cNvPr id="2" name="Date Placeholder 1"/>
          <p:cNvSpPr>
            <a:spLocks noGrp="1"/>
          </p:cNvSpPr>
          <p:nvPr>
            <p:ph type="dt" idx="10"/>
          </p:nvPr>
        </p:nvSpPr>
        <p:spPr/>
        <p:txBody>
          <a:bodyPr/>
          <a:lstStyle/>
          <a:p>
            <a:pPr>
              <a:defRPr/>
            </a:pPr>
            <a:endParaRPr lang="en-US" dirty="0"/>
          </a:p>
        </p:txBody>
      </p:sp>
    </p:spTree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4034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44035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pPr eaLnBrk="1" hangingPunct="1">
              <a:spcBef>
                <a:spcPct val="0"/>
              </a:spcBef>
            </a:pPr>
            <a:endParaRPr lang="en-US" altLang="en-US" dirty="0" smtClean="0"/>
          </a:p>
        </p:txBody>
      </p:sp>
      <p:sp>
        <p:nvSpPr>
          <p:cNvPr id="44036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9pPr>
          </a:lstStyle>
          <a:p>
            <a:pPr>
              <a:spcBef>
                <a:spcPct val="0"/>
              </a:spcBef>
            </a:pPr>
            <a:fld id="{F862C3A8-3893-43BD-9077-22D4658107FE}" type="slidenum">
              <a:rPr lang="en-US" altLang="en-US">
                <a:latin typeface="Arial" charset="0"/>
              </a:rPr>
              <a:pPr>
                <a:spcBef>
                  <a:spcPct val="0"/>
                </a:spcBef>
              </a:pPr>
              <a:t>16</a:t>
            </a:fld>
            <a:endParaRPr lang="en-US" altLang="en-US" dirty="0">
              <a:latin typeface="Arial" charset="0"/>
            </a:endParaRPr>
          </a:p>
        </p:txBody>
      </p:sp>
      <p:sp>
        <p:nvSpPr>
          <p:cNvPr id="2" name="Date Placeholder 1"/>
          <p:cNvSpPr>
            <a:spLocks noGrp="1"/>
          </p:cNvSpPr>
          <p:nvPr>
            <p:ph type="dt" idx="10"/>
          </p:nvPr>
        </p:nvSpPr>
        <p:spPr/>
        <p:txBody>
          <a:bodyPr/>
          <a:lstStyle/>
          <a:p>
            <a:pPr>
              <a:defRPr/>
            </a:pPr>
            <a:endParaRPr lang="en-US" dirty="0"/>
          </a:p>
        </p:txBody>
      </p:sp>
    </p:spTree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6082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46083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en-US" altLang="en-US" dirty="0" smtClean="0"/>
          </a:p>
        </p:txBody>
      </p:sp>
      <p:sp>
        <p:nvSpPr>
          <p:cNvPr id="46084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9pPr>
          </a:lstStyle>
          <a:p>
            <a:pPr>
              <a:spcBef>
                <a:spcPct val="0"/>
              </a:spcBef>
            </a:pPr>
            <a:fld id="{D7E50E61-ACC6-47CE-8E96-8D00759C0B0D}" type="slidenum">
              <a:rPr lang="en-US" altLang="en-US">
                <a:latin typeface="Arial" charset="0"/>
              </a:rPr>
              <a:pPr>
                <a:spcBef>
                  <a:spcPct val="0"/>
                </a:spcBef>
              </a:pPr>
              <a:t>17</a:t>
            </a:fld>
            <a:endParaRPr lang="en-US" altLang="en-US" dirty="0">
              <a:latin typeface="Arial" charset="0"/>
            </a:endParaRPr>
          </a:p>
        </p:txBody>
      </p:sp>
      <p:sp>
        <p:nvSpPr>
          <p:cNvPr id="2" name="Date Placeholder 1"/>
          <p:cNvSpPr>
            <a:spLocks noGrp="1"/>
          </p:cNvSpPr>
          <p:nvPr>
            <p:ph type="dt" idx="10"/>
          </p:nvPr>
        </p:nvSpPr>
        <p:spPr/>
        <p:txBody>
          <a:bodyPr/>
          <a:lstStyle/>
          <a:p>
            <a:pPr>
              <a:defRPr/>
            </a:pPr>
            <a:endParaRPr lang="en-US" dirty="0"/>
          </a:p>
        </p:txBody>
      </p:sp>
    </p:spTree>
  </p:cSld>
  <p:clrMapOvr>
    <a:masterClrMapping/>
  </p:clrMapOvr>
</p:notes>
</file>

<file path=ppt/notesSlides/notesSlide1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8130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48131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en-US" altLang="en-US" dirty="0" smtClean="0"/>
          </a:p>
        </p:txBody>
      </p:sp>
      <p:sp>
        <p:nvSpPr>
          <p:cNvPr id="48132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9pPr>
          </a:lstStyle>
          <a:p>
            <a:pPr>
              <a:spcBef>
                <a:spcPct val="0"/>
              </a:spcBef>
            </a:pPr>
            <a:fld id="{866792B0-FC7D-46BB-90B8-C9E76A7111E9}" type="slidenum">
              <a:rPr lang="en-US" altLang="en-US">
                <a:latin typeface="Arial" charset="0"/>
              </a:rPr>
              <a:pPr>
                <a:spcBef>
                  <a:spcPct val="0"/>
                </a:spcBef>
              </a:pPr>
              <a:t>18</a:t>
            </a:fld>
            <a:endParaRPr lang="en-US" altLang="en-US" dirty="0">
              <a:latin typeface="Arial" charset="0"/>
            </a:endParaRPr>
          </a:p>
        </p:txBody>
      </p:sp>
      <p:sp>
        <p:nvSpPr>
          <p:cNvPr id="2" name="Date Placeholder 1"/>
          <p:cNvSpPr>
            <a:spLocks noGrp="1"/>
          </p:cNvSpPr>
          <p:nvPr>
            <p:ph type="dt" idx="10"/>
          </p:nvPr>
        </p:nvSpPr>
        <p:spPr/>
        <p:txBody>
          <a:bodyPr/>
          <a:lstStyle/>
          <a:p>
            <a:pPr>
              <a:defRPr/>
            </a:pPr>
            <a:endParaRPr lang="en-US" dirty="0"/>
          </a:p>
        </p:txBody>
      </p:sp>
    </p:spTree>
  </p:cSld>
  <p:clrMapOvr>
    <a:masterClrMapping/>
  </p:clrMapOvr>
</p:notes>
</file>

<file path=ppt/notesSlides/notesSlide1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0178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50179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en-US" altLang="en-US" dirty="0" smtClean="0"/>
          </a:p>
        </p:txBody>
      </p:sp>
      <p:sp>
        <p:nvSpPr>
          <p:cNvPr id="50180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9pPr>
          </a:lstStyle>
          <a:p>
            <a:pPr>
              <a:spcBef>
                <a:spcPct val="0"/>
              </a:spcBef>
            </a:pPr>
            <a:fld id="{7143CC0C-904C-49FC-BFE1-7A85A381269E}" type="slidenum">
              <a:rPr lang="en-US" altLang="en-US">
                <a:latin typeface="Arial" charset="0"/>
              </a:rPr>
              <a:pPr>
                <a:spcBef>
                  <a:spcPct val="0"/>
                </a:spcBef>
              </a:pPr>
              <a:t>19</a:t>
            </a:fld>
            <a:endParaRPr lang="en-US" altLang="en-US" dirty="0">
              <a:latin typeface="Arial" charset="0"/>
            </a:endParaRPr>
          </a:p>
        </p:txBody>
      </p:sp>
      <p:sp>
        <p:nvSpPr>
          <p:cNvPr id="2" name="Date Placeholder 1"/>
          <p:cNvSpPr>
            <a:spLocks noGrp="1"/>
          </p:cNvSpPr>
          <p:nvPr>
            <p:ph type="dt" idx="10"/>
          </p:nvPr>
        </p:nvSpPr>
        <p:spPr/>
        <p:txBody>
          <a:bodyPr/>
          <a:lstStyle/>
          <a:p>
            <a:pPr>
              <a:defRPr/>
            </a:pPr>
            <a:endParaRPr lang="en-US" dirty="0"/>
          </a:p>
        </p:txBody>
      </p:sp>
    </p:spTree>
  </p:cSld>
  <p:clrMapOvr>
    <a:masterClrMapping/>
  </p:clrMapOvr>
</p:notes>
</file>

<file path=ppt/notesSlides/notesSlide1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2226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52227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pPr eaLnBrk="1" hangingPunct="1"/>
            <a:endParaRPr lang="en-US" altLang="en-US" b="1" dirty="0" smtClean="0"/>
          </a:p>
        </p:txBody>
      </p:sp>
      <p:sp>
        <p:nvSpPr>
          <p:cNvPr id="52228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9pPr>
          </a:lstStyle>
          <a:p>
            <a:pPr>
              <a:spcBef>
                <a:spcPct val="0"/>
              </a:spcBef>
            </a:pPr>
            <a:fld id="{FEA92B67-301E-4294-BBFD-A59D352F147F}" type="slidenum">
              <a:rPr lang="en-US" altLang="en-US">
                <a:latin typeface="Arial" charset="0"/>
              </a:rPr>
              <a:pPr>
                <a:spcBef>
                  <a:spcPct val="0"/>
                </a:spcBef>
              </a:pPr>
              <a:t>20</a:t>
            </a:fld>
            <a:endParaRPr lang="en-US" altLang="en-US" dirty="0">
              <a:latin typeface="Arial" charset="0"/>
            </a:endParaRPr>
          </a:p>
        </p:txBody>
      </p:sp>
      <p:sp>
        <p:nvSpPr>
          <p:cNvPr id="2" name="Date Placeholder 1"/>
          <p:cNvSpPr>
            <a:spLocks noGrp="1"/>
          </p:cNvSpPr>
          <p:nvPr>
            <p:ph type="dt" idx="10"/>
          </p:nvPr>
        </p:nvSpPr>
        <p:spPr/>
        <p:txBody>
          <a:bodyPr/>
          <a:lstStyle/>
          <a:p>
            <a:pPr>
              <a:defRPr/>
            </a:pPr>
            <a:endParaRPr lang="en-US" dirty="0"/>
          </a:p>
        </p:txBody>
      </p:sp>
    </p:spTree>
  </p:cSld>
  <p:clrMapOvr>
    <a:masterClrMapping/>
  </p:clrMapOvr>
</p:notes>
</file>

<file path=ppt/notesSlides/notesSlide1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4274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54275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en-US" altLang="en-US" dirty="0" smtClean="0"/>
          </a:p>
        </p:txBody>
      </p:sp>
      <p:sp>
        <p:nvSpPr>
          <p:cNvPr id="54276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9pPr>
          </a:lstStyle>
          <a:p>
            <a:pPr>
              <a:spcBef>
                <a:spcPct val="0"/>
              </a:spcBef>
            </a:pPr>
            <a:fld id="{8F067FD5-5041-4878-BC8A-FF52D4AFA13B}" type="slidenum">
              <a:rPr lang="en-US" altLang="en-US">
                <a:latin typeface="Arial" charset="0"/>
              </a:rPr>
              <a:pPr>
                <a:spcBef>
                  <a:spcPct val="0"/>
                </a:spcBef>
              </a:pPr>
              <a:t>21</a:t>
            </a:fld>
            <a:endParaRPr lang="en-US" altLang="en-US" dirty="0">
              <a:latin typeface="Arial" charset="0"/>
            </a:endParaRPr>
          </a:p>
        </p:txBody>
      </p:sp>
      <p:sp>
        <p:nvSpPr>
          <p:cNvPr id="2" name="Date Placeholder 1"/>
          <p:cNvSpPr>
            <a:spLocks noGrp="1"/>
          </p:cNvSpPr>
          <p:nvPr>
            <p:ph type="dt" idx="10"/>
          </p:nvPr>
        </p:nvSpPr>
        <p:spPr/>
        <p:txBody>
          <a:bodyPr/>
          <a:lstStyle/>
          <a:p>
            <a:pPr>
              <a:defRPr/>
            </a:pPr>
            <a:endParaRPr lang="en-US" dirty="0"/>
          </a:p>
        </p:txBody>
      </p:sp>
    </p:spTree>
  </p:cSld>
  <p:clrMapOvr>
    <a:masterClrMapping/>
  </p:clrMapOvr>
</p:notes>
</file>

<file path=ppt/notesSlides/notesSlide1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6322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56323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pPr eaLnBrk="1" hangingPunct="1"/>
            <a:endParaRPr lang="en-US" altLang="en-US" dirty="0" smtClean="0"/>
          </a:p>
        </p:txBody>
      </p:sp>
      <p:sp>
        <p:nvSpPr>
          <p:cNvPr id="56324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9pPr>
          </a:lstStyle>
          <a:p>
            <a:pPr>
              <a:spcBef>
                <a:spcPct val="0"/>
              </a:spcBef>
            </a:pPr>
            <a:fld id="{487F98C4-2A49-4F90-B6E3-23D5965C2F7C}" type="slidenum">
              <a:rPr lang="en-US" altLang="en-US">
                <a:latin typeface="Arial" charset="0"/>
              </a:rPr>
              <a:pPr>
                <a:spcBef>
                  <a:spcPct val="0"/>
                </a:spcBef>
              </a:pPr>
              <a:t>22</a:t>
            </a:fld>
            <a:endParaRPr lang="en-US" altLang="en-US" dirty="0">
              <a:latin typeface="Arial" charset="0"/>
            </a:endParaRPr>
          </a:p>
        </p:txBody>
      </p:sp>
      <p:sp>
        <p:nvSpPr>
          <p:cNvPr id="2" name="Date Placeholder 1"/>
          <p:cNvSpPr>
            <a:spLocks noGrp="1"/>
          </p:cNvSpPr>
          <p:nvPr>
            <p:ph type="dt" idx="10"/>
          </p:nvPr>
        </p:nvSpPr>
        <p:spPr/>
        <p:txBody>
          <a:bodyPr/>
          <a:lstStyle/>
          <a:p>
            <a:pPr>
              <a:defRPr/>
            </a:pPr>
            <a:endParaRPr lang="en-US" dirty="0"/>
          </a:p>
        </p:txBody>
      </p:sp>
    </p:spTree>
  </p:cSld>
  <p:clrMapOvr>
    <a:masterClrMapping/>
  </p:clrMapOvr>
</p:notes>
</file>

<file path=ppt/notesSlides/notesSlide1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8370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58371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en-US" altLang="en-US" dirty="0" smtClean="0"/>
          </a:p>
        </p:txBody>
      </p:sp>
      <p:sp>
        <p:nvSpPr>
          <p:cNvPr id="58372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9pPr>
          </a:lstStyle>
          <a:p>
            <a:pPr>
              <a:spcBef>
                <a:spcPct val="0"/>
              </a:spcBef>
            </a:pPr>
            <a:fld id="{B9A223FF-8EAC-4F10-957E-85D4C8CACF30}" type="slidenum">
              <a:rPr lang="en-US" altLang="en-US">
                <a:latin typeface="Arial" charset="0"/>
              </a:rPr>
              <a:pPr>
                <a:spcBef>
                  <a:spcPct val="0"/>
                </a:spcBef>
              </a:pPr>
              <a:t>23</a:t>
            </a:fld>
            <a:endParaRPr lang="en-US" altLang="en-US" dirty="0">
              <a:latin typeface="Arial" charset="0"/>
            </a:endParaRPr>
          </a:p>
        </p:txBody>
      </p:sp>
      <p:sp>
        <p:nvSpPr>
          <p:cNvPr id="2" name="Date Placeholder 1"/>
          <p:cNvSpPr>
            <a:spLocks noGrp="1"/>
          </p:cNvSpPr>
          <p:nvPr>
            <p:ph type="dt" idx="10"/>
          </p:nvPr>
        </p:nvSpPr>
        <p:spPr/>
        <p:txBody>
          <a:bodyPr/>
          <a:lstStyle/>
          <a:p>
            <a:pPr>
              <a:defRPr/>
            </a:pPr>
            <a:endParaRPr lang="en-US" dirty="0"/>
          </a:p>
        </p:txBody>
      </p:sp>
    </p:spTree>
  </p:cSld>
  <p:clrMapOvr>
    <a:masterClrMapping/>
  </p:clrMapOvr>
</p:notes>
</file>

<file path=ppt/notesSlides/notesSlide1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0418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60419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en-US" altLang="en-US" dirty="0" smtClean="0"/>
          </a:p>
        </p:txBody>
      </p:sp>
      <p:sp>
        <p:nvSpPr>
          <p:cNvPr id="60420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9pPr>
          </a:lstStyle>
          <a:p>
            <a:pPr>
              <a:spcBef>
                <a:spcPct val="0"/>
              </a:spcBef>
            </a:pPr>
            <a:fld id="{346A1EC1-32B4-4653-8333-10B38CF509E6}" type="slidenum">
              <a:rPr lang="en-US" altLang="en-US">
                <a:latin typeface="Arial" charset="0"/>
              </a:rPr>
              <a:pPr>
                <a:spcBef>
                  <a:spcPct val="0"/>
                </a:spcBef>
              </a:pPr>
              <a:t>24</a:t>
            </a:fld>
            <a:endParaRPr lang="en-US" altLang="en-US" dirty="0">
              <a:latin typeface="Arial" charset="0"/>
            </a:endParaRPr>
          </a:p>
        </p:txBody>
      </p:sp>
      <p:sp>
        <p:nvSpPr>
          <p:cNvPr id="2" name="Date Placeholder 1"/>
          <p:cNvSpPr>
            <a:spLocks noGrp="1"/>
          </p:cNvSpPr>
          <p:nvPr>
            <p:ph type="dt" idx="10"/>
          </p:nvPr>
        </p:nvSpPr>
        <p:spPr/>
        <p:txBody>
          <a:bodyPr/>
          <a:lstStyle/>
          <a:p>
            <a:pPr>
              <a:defRPr/>
            </a:pPr>
            <a:endParaRPr lang="en-US" dirty="0"/>
          </a:p>
        </p:txBody>
      </p:sp>
    </p:spTree>
  </p:cSld>
  <p:clrMapOvr>
    <a:masterClrMapping/>
  </p:clrMapOvr>
</p:notes>
</file>

<file path=ppt/notesSlides/notesSlide2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2466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62467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pPr eaLnBrk="1" hangingPunct="1"/>
            <a:endParaRPr lang="en-US" altLang="en-US" dirty="0" smtClean="0"/>
          </a:p>
        </p:txBody>
      </p:sp>
      <p:sp>
        <p:nvSpPr>
          <p:cNvPr id="62468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9pPr>
          </a:lstStyle>
          <a:p>
            <a:pPr>
              <a:spcBef>
                <a:spcPct val="0"/>
              </a:spcBef>
            </a:pPr>
            <a:fld id="{3DFE82E7-B362-4CAD-BD69-B5051022303F}" type="slidenum">
              <a:rPr lang="en-US" altLang="en-US">
                <a:latin typeface="Arial" charset="0"/>
              </a:rPr>
              <a:pPr>
                <a:spcBef>
                  <a:spcPct val="0"/>
                </a:spcBef>
              </a:pPr>
              <a:t>25</a:t>
            </a:fld>
            <a:endParaRPr lang="en-US" altLang="en-US" dirty="0">
              <a:latin typeface="Arial" charset="0"/>
            </a:endParaRPr>
          </a:p>
        </p:txBody>
      </p:sp>
      <p:sp>
        <p:nvSpPr>
          <p:cNvPr id="2" name="Date Placeholder 1"/>
          <p:cNvSpPr>
            <a:spLocks noGrp="1"/>
          </p:cNvSpPr>
          <p:nvPr>
            <p:ph type="dt" idx="10"/>
          </p:nvPr>
        </p:nvSpPr>
        <p:spPr/>
        <p:txBody>
          <a:bodyPr/>
          <a:lstStyle/>
          <a:p>
            <a:pPr>
              <a:defRPr/>
            </a:pPr>
            <a:endParaRPr lang="en-US" dirty="0"/>
          </a:p>
        </p:txBody>
      </p:sp>
    </p:spTree>
  </p:cSld>
  <p:clrMapOvr>
    <a:masterClrMapping/>
  </p:clrMapOvr>
</p:notes>
</file>

<file path=ppt/notesSlides/notesSlide2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4514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64515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en-US" altLang="en-US" dirty="0" smtClean="0"/>
          </a:p>
        </p:txBody>
      </p:sp>
      <p:sp>
        <p:nvSpPr>
          <p:cNvPr id="64516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9pPr>
          </a:lstStyle>
          <a:p>
            <a:pPr>
              <a:spcBef>
                <a:spcPct val="0"/>
              </a:spcBef>
            </a:pPr>
            <a:fld id="{1C32AE74-2C32-462D-9978-F6C1C222E283}" type="slidenum">
              <a:rPr lang="en-US" altLang="en-US">
                <a:latin typeface="Arial" charset="0"/>
              </a:rPr>
              <a:pPr>
                <a:spcBef>
                  <a:spcPct val="0"/>
                </a:spcBef>
              </a:pPr>
              <a:t>26</a:t>
            </a:fld>
            <a:endParaRPr lang="en-US" altLang="en-US" dirty="0">
              <a:latin typeface="Arial" charset="0"/>
            </a:endParaRPr>
          </a:p>
        </p:txBody>
      </p:sp>
      <p:sp>
        <p:nvSpPr>
          <p:cNvPr id="2" name="Date Placeholder 1"/>
          <p:cNvSpPr>
            <a:spLocks noGrp="1"/>
          </p:cNvSpPr>
          <p:nvPr>
            <p:ph type="dt" idx="10"/>
          </p:nvPr>
        </p:nvSpPr>
        <p:spPr/>
        <p:txBody>
          <a:bodyPr/>
          <a:lstStyle/>
          <a:p>
            <a:pPr>
              <a:defRPr/>
            </a:pPr>
            <a:endParaRPr lang="en-US" dirty="0"/>
          </a:p>
        </p:txBody>
      </p:sp>
    </p:spTree>
  </p:cSld>
  <p:clrMapOvr>
    <a:masterClrMapping/>
  </p:clrMapOvr>
</p:notes>
</file>

<file path=ppt/notesSlides/notesSlide2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6562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66563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en-US" altLang="en-US" dirty="0" smtClean="0"/>
          </a:p>
        </p:txBody>
      </p:sp>
      <p:sp>
        <p:nvSpPr>
          <p:cNvPr id="66564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9pPr>
          </a:lstStyle>
          <a:p>
            <a:pPr>
              <a:spcBef>
                <a:spcPct val="0"/>
              </a:spcBef>
            </a:pPr>
            <a:fld id="{7075E79B-5C93-417E-89CF-E5A3315980D1}" type="slidenum">
              <a:rPr lang="en-US" altLang="en-US">
                <a:latin typeface="Arial" charset="0"/>
              </a:rPr>
              <a:pPr>
                <a:spcBef>
                  <a:spcPct val="0"/>
                </a:spcBef>
              </a:pPr>
              <a:t>27</a:t>
            </a:fld>
            <a:endParaRPr lang="en-US" altLang="en-US" dirty="0">
              <a:latin typeface="Arial" charset="0"/>
            </a:endParaRPr>
          </a:p>
        </p:txBody>
      </p:sp>
      <p:sp>
        <p:nvSpPr>
          <p:cNvPr id="2" name="Date Placeholder 1"/>
          <p:cNvSpPr>
            <a:spLocks noGrp="1"/>
          </p:cNvSpPr>
          <p:nvPr>
            <p:ph type="dt" idx="10"/>
          </p:nvPr>
        </p:nvSpPr>
        <p:spPr/>
        <p:txBody>
          <a:bodyPr/>
          <a:lstStyle/>
          <a:p>
            <a:pPr>
              <a:defRPr/>
            </a:pPr>
            <a:endParaRPr lang="en-US" dirty="0"/>
          </a:p>
        </p:txBody>
      </p:sp>
    </p:spTree>
  </p:cSld>
  <p:clrMapOvr>
    <a:masterClrMapping/>
  </p:clrMapOvr>
</p:notes>
</file>

<file path=ppt/notesSlides/notesSlide2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8610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68611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pPr eaLnBrk="1" hangingPunct="1"/>
            <a:endParaRPr lang="en-US" altLang="en-US" dirty="0" smtClean="0"/>
          </a:p>
        </p:txBody>
      </p:sp>
      <p:sp>
        <p:nvSpPr>
          <p:cNvPr id="68612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9pPr>
          </a:lstStyle>
          <a:p>
            <a:pPr>
              <a:spcBef>
                <a:spcPct val="0"/>
              </a:spcBef>
            </a:pPr>
            <a:fld id="{69845763-1BA6-44D9-B163-7527771B5FB8}" type="slidenum">
              <a:rPr lang="en-US" altLang="en-US">
                <a:latin typeface="Arial" charset="0"/>
              </a:rPr>
              <a:pPr>
                <a:spcBef>
                  <a:spcPct val="0"/>
                </a:spcBef>
              </a:pPr>
              <a:t>28</a:t>
            </a:fld>
            <a:endParaRPr lang="en-US" altLang="en-US" dirty="0">
              <a:latin typeface="Arial" charset="0"/>
            </a:endParaRPr>
          </a:p>
        </p:txBody>
      </p:sp>
      <p:sp>
        <p:nvSpPr>
          <p:cNvPr id="2" name="Date Placeholder 1"/>
          <p:cNvSpPr>
            <a:spLocks noGrp="1"/>
          </p:cNvSpPr>
          <p:nvPr>
            <p:ph type="dt" idx="10"/>
          </p:nvPr>
        </p:nvSpPr>
        <p:spPr/>
        <p:txBody>
          <a:bodyPr/>
          <a:lstStyle/>
          <a:p>
            <a:pPr>
              <a:defRPr/>
            </a:pPr>
            <a:endParaRPr lang="en-US" dirty="0"/>
          </a:p>
        </p:txBody>
      </p:sp>
    </p:spTree>
  </p:cSld>
  <p:clrMapOvr>
    <a:masterClrMapping/>
  </p:clrMapOvr>
</p:notes>
</file>

<file path=ppt/notesSlides/notesSlide2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0658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70659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pPr eaLnBrk="1" hangingPunct="1"/>
            <a:endParaRPr lang="en-US" altLang="en-US" dirty="0" smtClean="0"/>
          </a:p>
        </p:txBody>
      </p:sp>
      <p:sp>
        <p:nvSpPr>
          <p:cNvPr id="70660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9pPr>
          </a:lstStyle>
          <a:p>
            <a:pPr>
              <a:spcBef>
                <a:spcPct val="0"/>
              </a:spcBef>
            </a:pPr>
            <a:fld id="{D394B227-AB32-4D7A-B40D-E9F8448BC6EA}" type="slidenum">
              <a:rPr lang="en-US" altLang="en-US">
                <a:latin typeface="Arial" charset="0"/>
              </a:rPr>
              <a:pPr>
                <a:spcBef>
                  <a:spcPct val="0"/>
                </a:spcBef>
              </a:pPr>
              <a:t>29</a:t>
            </a:fld>
            <a:endParaRPr lang="en-US" altLang="en-US" dirty="0">
              <a:latin typeface="Arial" charset="0"/>
            </a:endParaRPr>
          </a:p>
        </p:txBody>
      </p:sp>
      <p:sp>
        <p:nvSpPr>
          <p:cNvPr id="2" name="Date Placeholder 1"/>
          <p:cNvSpPr>
            <a:spLocks noGrp="1"/>
          </p:cNvSpPr>
          <p:nvPr>
            <p:ph type="dt" idx="10"/>
          </p:nvPr>
        </p:nvSpPr>
        <p:spPr/>
        <p:txBody>
          <a:bodyPr/>
          <a:lstStyle/>
          <a:p>
            <a:pPr>
              <a:defRPr/>
            </a:pPr>
            <a:endParaRPr lang="en-US" dirty="0"/>
          </a:p>
        </p:txBody>
      </p:sp>
    </p:spTree>
  </p:cSld>
  <p:clrMapOvr>
    <a:masterClrMapping/>
  </p:clrMapOvr>
</p:notes>
</file>

<file path=ppt/notesSlides/notesSlide2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2706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72707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pPr eaLnBrk="1" hangingPunct="1"/>
            <a:endParaRPr lang="en-US" altLang="en-US" dirty="0" smtClean="0"/>
          </a:p>
        </p:txBody>
      </p:sp>
      <p:sp>
        <p:nvSpPr>
          <p:cNvPr id="72708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9pPr>
          </a:lstStyle>
          <a:p>
            <a:pPr>
              <a:spcBef>
                <a:spcPct val="0"/>
              </a:spcBef>
            </a:pPr>
            <a:fld id="{04622B8A-5132-4CF2-8D28-A4259180D3C9}" type="slidenum">
              <a:rPr lang="en-US" altLang="en-US">
                <a:latin typeface="Arial" charset="0"/>
              </a:rPr>
              <a:pPr>
                <a:spcBef>
                  <a:spcPct val="0"/>
                </a:spcBef>
              </a:pPr>
              <a:t>30</a:t>
            </a:fld>
            <a:endParaRPr lang="en-US" altLang="en-US" dirty="0">
              <a:latin typeface="Arial" charset="0"/>
            </a:endParaRPr>
          </a:p>
        </p:txBody>
      </p:sp>
      <p:sp>
        <p:nvSpPr>
          <p:cNvPr id="2" name="Date Placeholder 1"/>
          <p:cNvSpPr>
            <a:spLocks noGrp="1"/>
          </p:cNvSpPr>
          <p:nvPr>
            <p:ph type="dt" idx="10"/>
          </p:nvPr>
        </p:nvSpPr>
        <p:spPr/>
        <p:txBody>
          <a:bodyPr/>
          <a:lstStyle/>
          <a:p>
            <a:pPr>
              <a:defRPr/>
            </a:pPr>
            <a:endParaRPr lang="en-US" dirty="0"/>
          </a:p>
        </p:txBody>
      </p:sp>
    </p:spTree>
  </p:cSld>
  <p:clrMapOvr>
    <a:masterClrMapping/>
  </p:clrMapOvr>
</p:notes>
</file>

<file path=ppt/notesSlides/notesSlide2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4754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74755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pPr eaLnBrk="1" hangingPunct="1"/>
            <a:endParaRPr lang="en-US" altLang="en-US" b="1" dirty="0" smtClean="0"/>
          </a:p>
        </p:txBody>
      </p:sp>
      <p:sp>
        <p:nvSpPr>
          <p:cNvPr id="74756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9pPr>
          </a:lstStyle>
          <a:p>
            <a:pPr>
              <a:spcBef>
                <a:spcPct val="0"/>
              </a:spcBef>
            </a:pPr>
            <a:fld id="{1C2B394C-6A2F-4EDD-B95A-55F98FE46275}" type="slidenum">
              <a:rPr lang="en-US" altLang="en-US">
                <a:latin typeface="Arial" charset="0"/>
              </a:rPr>
              <a:pPr>
                <a:spcBef>
                  <a:spcPct val="0"/>
                </a:spcBef>
              </a:pPr>
              <a:t>31</a:t>
            </a:fld>
            <a:endParaRPr lang="en-US" altLang="en-US" dirty="0">
              <a:latin typeface="Arial" charset="0"/>
            </a:endParaRPr>
          </a:p>
        </p:txBody>
      </p:sp>
      <p:sp>
        <p:nvSpPr>
          <p:cNvPr id="2" name="Date Placeholder 1"/>
          <p:cNvSpPr>
            <a:spLocks noGrp="1"/>
          </p:cNvSpPr>
          <p:nvPr>
            <p:ph type="dt" idx="10"/>
          </p:nvPr>
        </p:nvSpPr>
        <p:spPr/>
        <p:txBody>
          <a:bodyPr/>
          <a:lstStyle/>
          <a:p>
            <a:pPr>
              <a:defRPr/>
            </a:pPr>
            <a:endParaRPr lang="en-US" dirty="0"/>
          </a:p>
        </p:txBody>
      </p:sp>
    </p:spTree>
  </p:cSld>
  <p:clrMapOvr>
    <a:masterClrMapping/>
  </p:clrMapOvr>
</p:notes>
</file>

<file path=ppt/notesSlides/notesSlide2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6802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76803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pPr eaLnBrk="1" hangingPunct="1"/>
            <a:endParaRPr lang="en-US" altLang="en-US" dirty="0" smtClean="0"/>
          </a:p>
        </p:txBody>
      </p:sp>
      <p:sp>
        <p:nvSpPr>
          <p:cNvPr id="76804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9pPr>
          </a:lstStyle>
          <a:p>
            <a:pPr>
              <a:spcBef>
                <a:spcPct val="0"/>
              </a:spcBef>
            </a:pPr>
            <a:fld id="{1999AC78-596A-455C-BCD9-F2E263CA2CA9}" type="slidenum">
              <a:rPr lang="en-US" altLang="en-US">
                <a:latin typeface="Arial" charset="0"/>
              </a:rPr>
              <a:pPr>
                <a:spcBef>
                  <a:spcPct val="0"/>
                </a:spcBef>
              </a:pPr>
              <a:t>32</a:t>
            </a:fld>
            <a:endParaRPr lang="en-US" altLang="en-US" dirty="0">
              <a:latin typeface="Arial" charset="0"/>
            </a:endParaRPr>
          </a:p>
        </p:txBody>
      </p:sp>
      <p:sp>
        <p:nvSpPr>
          <p:cNvPr id="2" name="Date Placeholder 1"/>
          <p:cNvSpPr>
            <a:spLocks noGrp="1"/>
          </p:cNvSpPr>
          <p:nvPr>
            <p:ph type="dt" idx="10"/>
          </p:nvPr>
        </p:nvSpPr>
        <p:spPr/>
        <p:txBody>
          <a:bodyPr/>
          <a:lstStyle/>
          <a:p>
            <a:pPr>
              <a:defRPr/>
            </a:pPr>
            <a:endParaRPr lang="en-US" dirty="0"/>
          </a:p>
        </p:txBody>
      </p:sp>
    </p:spTree>
  </p:cSld>
  <p:clrMapOvr>
    <a:masterClrMapping/>
  </p:clrMapOvr>
</p:notes>
</file>

<file path=ppt/notesSlides/notesSlide2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8850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78851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en-US" altLang="en-US" dirty="0" smtClean="0"/>
          </a:p>
        </p:txBody>
      </p:sp>
      <p:sp>
        <p:nvSpPr>
          <p:cNvPr id="78852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9pPr>
          </a:lstStyle>
          <a:p>
            <a:pPr>
              <a:spcBef>
                <a:spcPct val="0"/>
              </a:spcBef>
            </a:pPr>
            <a:fld id="{5B9EB93B-9111-4FFF-8216-6717F8648367}" type="slidenum">
              <a:rPr lang="en-US" altLang="en-US">
                <a:latin typeface="Arial" charset="0"/>
              </a:rPr>
              <a:pPr>
                <a:spcBef>
                  <a:spcPct val="0"/>
                </a:spcBef>
              </a:pPr>
              <a:t>33</a:t>
            </a:fld>
            <a:endParaRPr lang="en-US" altLang="en-US" dirty="0">
              <a:latin typeface="Arial" charset="0"/>
            </a:endParaRPr>
          </a:p>
        </p:txBody>
      </p:sp>
      <p:sp>
        <p:nvSpPr>
          <p:cNvPr id="2" name="Date Placeholder 1"/>
          <p:cNvSpPr>
            <a:spLocks noGrp="1"/>
          </p:cNvSpPr>
          <p:nvPr>
            <p:ph type="dt" idx="10"/>
          </p:nvPr>
        </p:nvSpPr>
        <p:spPr/>
        <p:txBody>
          <a:bodyPr/>
          <a:lstStyle/>
          <a:p>
            <a:pPr>
              <a:defRPr/>
            </a:pPr>
            <a:endParaRPr lang="en-US" dirty="0"/>
          </a:p>
        </p:txBody>
      </p:sp>
    </p:spTree>
  </p:cSld>
  <p:clrMapOvr>
    <a:masterClrMapping/>
  </p:clrMapOvr>
</p:notes>
</file>

<file path=ppt/notesSlides/notesSlide2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0898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80899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en-US" altLang="en-US" dirty="0" smtClean="0"/>
          </a:p>
        </p:txBody>
      </p:sp>
      <p:sp>
        <p:nvSpPr>
          <p:cNvPr id="80900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9pPr>
          </a:lstStyle>
          <a:p>
            <a:pPr>
              <a:spcBef>
                <a:spcPct val="0"/>
              </a:spcBef>
            </a:pPr>
            <a:fld id="{F9B1511B-3F8D-43A3-BE06-CB78A9447590}" type="slidenum">
              <a:rPr lang="en-US" altLang="en-US">
                <a:latin typeface="Arial" charset="0"/>
              </a:rPr>
              <a:pPr>
                <a:spcBef>
                  <a:spcPct val="0"/>
                </a:spcBef>
              </a:pPr>
              <a:t>34</a:t>
            </a:fld>
            <a:endParaRPr lang="en-US" altLang="en-US" dirty="0">
              <a:latin typeface="Arial" charset="0"/>
            </a:endParaRPr>
          </a:p>
        </p:txBody>
      </p:sp>
      <p:sp>
        <p:nvSpPr>
          <p:cNvPr id="2" name="Date Placeholder 1"/>
          <p:cNvSpPr>
            <a:spLocks noGrp="1"/>
          </p:cNvSpPr>
          <p:nvPr>
            <p:ph type="dt" idx="10"/>
          </p:nvPr>
        </p:nvSpPr>
        <p:spPr/>
        <p:txBody>
          <a:bodyPr/>
          <a:lstStyle/>
          <a:p>
            <a:pPr>
              <a:defRPr/>
            </a:pPr>
            <a:endParaRPr lang="en-US" dirty="0"/>
          </a:p>
        </p:txBody>
      </p:sp>
    </p:spTree>
  </p:cSld>
  <p:clrMapOvr>
    <a:masterClrMapping/>
  </p:clrMapOvr>
</p:notes>
</file>

<file path=ppt/notesSlides/notesSlide3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2946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82947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pPr marL="0" lvl="2"/>
            <a:endParaRPr lang="en-US" altLang="en-US" dirty="0" smtClean="0"/>
          </a:p>
          <a:p>
            <a:endParaRPr lang="en-US" altLang="en-US" dirty="0" smtClean="0"/>
          </a:p>
        </p:txBody>
      </p:sp>
      <p:sp>
        <p:nvSpPr>
          <p:cNvPr id="82948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9pPr>
          </a:lstStyle>
          <a:p>
            <a:pPr>
              <a:spcBef>
                <a:spcPct val="0"/>
              </a:spcBef>
            </a:pPr>
            <a:fld id="{126B626C-FA07-43E7-9B64-BF10B62B5108}" type="slidenum">
              <a:rPr lang="en-US" altLang="en-US">
                <a:latin typeface="Arial" charset="0"/>
              </a:rPr>
              <a:pPr>
                <a:spcBef>
                  <a:spcPct val="0"/>
                </a:spcBef>
              </a:pPr>
              <a:t>35</a:t>
            </a:fld>
            <a:endParaRPr lang="en-US" altLang="en-US" dirty="0">
              <a:latin typeface="Arial" charset="0"/>
            </a:endParaRPr>
          </a:p>
        </p:txBody>
      </p:sp>
      <p:sp>
        <p:nvSpPr>
          <p:cNvPr id="2" name="Date Placeholder 1"/>
          <p:cNvSpPr>
            <a:spLocks noGrp="1"/>
          </p:cNvSpPr>
          <p:nvPr>
            <p:ph type="dt" idx="10"/>
          </p:nvPr>
        </p:nvSpPr>
        <p:spPr/>
        <p:txBody>
          <a:bodyPr/>
          <a:lstStyle/>
          <a:p>
            <a:pPr>
              <a:defRPr/>
            </a:pPr>
            <a:endParaRPr lang="en-US" dirty="0"/>
          </a:p>
        </p:txBody>
      </p:sp>
    </p:spTree>
  </p:cSld>
  <p:clrMapOvr>
    <a:masterClrMapping/>
  </p:clrMapOvr>
</p:notes>
</file>

<file path=ppt/notesSlides/notesSlide3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4994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84995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pPr eaLnBrk="1" hangingPunct="1"/>
            <a:endParaRPr lang="en-US" altLang="en-US" dirty="0" smtClean="0"/>
          </a:p>
        </p:txBody>
      </p:sp>
      <p:sp>
        <p:nvSpPr>
          <p:cNvPr id="84996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9pPr>
          </a:lstStyle>
          <a:p>
            <a:pPr>
              <a:spcBef>
                <a:spcPct val="0"/>
              </a:spcBef>
            </a:pPr>
            <a:fld id="{FF93E472-283C-466C-8132-16A3721F75CA}" type="slidenum">
              <a:rPr lang="en-US" altLang="en-US">
                <a:latin typeface="Arial" charset="0"/>
              </a:rPr>
              <a:pPr>
                <a:spcBef>
                  <a:spcPct val="0"/>
                </a:spcBef>
              </a:pPr>
              <a:t>36</a:t>
            </a:fld>
            <a:endParaRPr lang="en-US" altLang="en-US" dirty="0">
              <a:latin typeface="Arial" charset="0"/>
            </a:endParaRPr>
          </a:p>
        </p:txBody>
      </p:sp>
      <p:sp>
        <p:nvSpPr>
          <p:cNvPr id="2" name="Date Placeholder 1"/>
          <p:cNvSpPr>
            <a:spLocks noGrp="1"/>
          </p:cNvSpPr>
          <p:nvPr>
            <p:ph type="dt" idx="10"/>
          </p:nvPr>
        </p:nvSpPr>
        <p:spPr/>
        <p:txBody>
          <a:bodyPr/>
          <a:lstStyle/>
          <a:p>
            <a:pPr>
              <a:defRPr/>
            </a:pPr>
            <a:endParaRPr lang="en-US" dirty="0"/>
          </a:p>
        </p:txBody>
      </p:sp>
    </p:spTree>
  </p:cSld>
  <p:clrMapOvr>
    <a:masterClrMapping/>
  </p:clrMapOvr>
</p:notes>
</file>

<file path=ppt/notesSlides/notesSlide3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7042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87043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pPr eaLnBrk="1" hangingPunct="1"/>
            <a:endParaRPr lang="en-US" altLang="en-US" dirty="0" smtClean="0"/>
          </a:p>
        </p:txBody>
      </p:sp>
      <p:sp>
        <p:nvSpPr>
          <p:cNvPr id="87044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9pPr>
          </a:lstStyle>
          <a:p>
            <a:pPr>
              <a:spcBef>
                <a:spcPct val="0"/>
              </a:spcBef>
            </a:pPr>
            <a:fld id="{001EC352-DE63-45B5-83F8-267912868583}" type="slidenum">
              <a:rPr lang="en-US" altLang="en-US">
                <a:latin typeface="Arial" charset="0"/>
              </a:rPr>
              <a:pPr>
                <a:spcBef>
                  <a:spcPct val="0"/>
                </a:spcBef>
              </a:pPr>
              <a:t>37</a:t>
            </a:fld>
            <a:endParaRPr lang="en-US" altLang="en-US" dirty="0">
              <a:latin typeface="Arial" charset="0"/>
            </a:endParaRPr>
          </a:p>
        </p:txBody>
      </p:sp>
      <p:sp>
        <p:nvSpPr>
          <p:cNvPr id="2" name="Date Placeholder 1"/>
          <p:cNvSpPr>
            <a:spLocks noGrp="1"/>
          </p:cNvSpPr>
          <p:nvPr>
            <p:ph type="dt" idx="10"/>
          </p:nvPr>
        </p:nvSpPr>
        <p:spPr/>
        <p:txBody>
          <a:bodyPr/>
          <a:lstStyle/>
          <a:p>
            <a:pPr>
              <a:defRPr/>
            </a:pPr>
            <a:endParaRPr lang="en-US" dirty="0"/>
          </a:p>
        </p:txBody>
      </p:sp>
    </p:spTree>
  </p:cSld>
  <p:clrMapOvr>
    <a:masterClrMapping/>
  </p:clrMapOvr>
</p:notes>
</file>

<file path=ppt/notesSlides/notesSlide3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9090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89091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pPr eaLnBrk="1" hangingPunct="1"/>
            <a:endParaRPr lang="en-US" altLang="en-US" dirty="0" smtClean="0"/>
          </a:p>
        </p:txBody>
      </p:sp>
      <p:sp>
        <p:nvSpPr>
          <p:cNvPr id="89092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9pPr>
          </a:lstStyle>
          <a:p>
            <a:pPr>
              <a:spcBef>
                <a:spcPct val="0"/>
              </a:spcBef>
            </a:pPr>
            <a:fld id="{1709EC73-CF30-44B8-9B8A-B1AE1AD93920}" type="slidenum">
              <a:rPr lang="en-US" altLang="en-US">
                <a:latin typeface="Arial" charset="0"/>
              </a:rPr>
              <a:pPr>
                <a:spcBef>
                  <a:spcPct val="0"/>
                </a:spcBef>
              </a:pPr>
              <a:t>38</a:t>
            </a:fld>
            <a:endParaRPr lang="en-US" altLang="en-US" dirty="0">
              <a:latin typeface="Arial" charset="0"/>
            </a:endParaRPr>
          </a:p>
        </p:txBody>
      </p:sp>
      <p:sp>
        <p:nvSpPr>
          <p:cNvPr id="2" name="Date Placeholder 1"/>
          <p:cNvSpPr>
            <a:spLocks noGrp="1"/>
          </p:cNvSpPr>
          <p:nvPr>
            <p:ph type="dt" idx="10"/>
          </p:nvPr>
        </p:nvSpPr>
        <p:spPr/>
        <p:txBody>
          <a:bodyPr/>
          <a:lstStyle/>
          <a:p>
            <a:pPr>
              <a:defRPr/>
            </a:pPr>
            <a:endParaRPr lang="en-US" dirty="0"/>
          </a:p>
        </p:txBody>
      </p:sp>
    </p:spTree>
  </p:cSld>
  <p:clrMapOvr>
    <a:masterClrMapping/>
  </p:clrMapOvr>
</p:notes>
</file>

<file path=ppt/notesSlides/notesSlide3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1138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91139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pPr eaLnBrk="1" hangingPunct="1">
              <a:spcBef>
                <a:spcPct val="0"/>
              </a:spcBef>
            </a:pPr>
            <a:endParaRPr lang="en-US" altLang="en-US" dirty="0" smtClean="0"/>
          </a:p>
        </p:txBody>
      </p:sp>
      <p:sp>
        <p:nvSpPr>
          <p:cNvPr id="91140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9pPr>
          </a:lstStyle>
          <a:p>
            <a:pPr>
              <a:spcBef>
                <a:spcPct val="0"/>
              </a:spcBef>
            </a:pPr>
            <a:fld id="{4960F380-EF96-4A2E-87CE-F7F70A9CEEAC}" type="slidenum">
              <a:rPr lang="en-US" altLang="en-US">
                <a:latin typeface="Arial" charset="0"/>
              </a:rPr>
              <a:pPr>
                <a:spcBef>
                  <a:spcPct val="0"/>
                </a:spcBef>
              </a:pPr>
              <a:t>39</a:t>
            </a:fld>
            <a:endParaRPr lang="en-US" altLang="en-US" dirty="0">
              <a:latin typeface="Arial" charset="0"/>
            </a:endParaRPr>
          </a:p>
        </p:txBody>
      </p:sp>
      <p:sp>
        <p:nvSpPr>
          <p:cNvPr id="2" name="Date Placeholder 1"/>
          <p:cNvSpPr>
            <a:spLocks noGrp="1"/>
          </p:cNvSpPr>
          <p:nvPr>
            <p:ph type="dt" idx="10"/>
          </p:nvPr>
        </p:nvSpPr>
        <p:spPr/>
        <p:txBody>
          <a:bodyPr/>
          <a:lstStyle/>
          <a:p>
            <a:pPr>
              <a:defRPr/>
            </a:pPr>
            <a:endParaRPr lang="en-US" dirty="0"/>
          </a:p>
        </p:txBody>
      </p:sp>
    </p:spTree>
  </p:cSld>
  <p:clrMapOvr>
    <a:masterClrMapping/>
  </p:clrMapOvr>
</p:notes>
</file>

<file path=ppt/notesSlides/notesSlide3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3186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93187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pPr eaLnBrk="1" hangingPunct="1"/>
            <a:endParaRPr lang="en-US" altLang="en-US" smtClean="0">
              <a:latin typeface="Arial" charset="0"/>
              <a:cs typeface="Arial" charset="0"/>
            </a:endParaRPr>
          </a:p>
          <a:p>
            <a:pPr eaLnBrk="1" hangingPunct="1"/>
            <a:endParaRPr lang="en-US" altLang="en-US" smtClean="0"/>
          </a:p>
        </p:txBody>
      </p:sp>
      <p:sp>
        <p:nvSpPr>
          <p:cNvPr id="93188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9pPr>
          </a:lstStyle>
          <a:p>
            <a:pPr>
              <a:spcBef>
                <a:spcPct val="0"/>
              </a:spcBef>
            </a:pPr>
            <a:fld id="{394FE561-54A9-4AA9-926A-3F2D784F92EC}" type="slidenum">
              <a:rPr lang="en-US" altLang="en-US">
                <a:latin typeface="Arial" charset="0"/>
              </a:rPr>
              <a:pPr>
                <a:spcBef>
                  <a:spcPct val="0"/>
                </a:spcBef>
              </a:pPr>
              <a:t>40</a:t>
            </a:fld>
            <a:endParaRPr lang="en-US" altLang="en-US">
              <a:latin typeface="Arial" charset="0"/>
            </a:endParaRPr>
          </a:p>
        </p:txBody>
      </p:sp>
      <p:sp>
        <p:nvSpPr>
          <p:cNvPr id="2" name="Date Placeholder 1"/>
          <p:cNvSpPr>
            <a:spLocks noGrp="1"/>
          </p:cNvSpPr>
          <p:nvPr>
            <p:ph type="dt" idx="10"/>
          </p:nvPr>
        </p:nvSpPr>
        <p:spPr/>
        <p:txBody>
          <a:bodyPr/>
          <a:lstStyle/>
          <a:p>
            <a:pPr>
              <a:defRPr/>
            </a:pPr>
            <a:endParaRPr lang="en-US" dirty="0"/>
          </a:p>
        </p:txBody>
      </p:sp>
    </p:spTree>
  </p:cSld>
  <p:clrMapOvr>
    <a:masterClrMapping/>
  </p:clrMapOvr>
</p:notes>
</file>

<file path=ppt/notesSlides/notesSlide3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7282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97283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pPr eaLnBrk="1" hangingPunct="1">
              <a:spcBef>
                <a:spcPct val="0"/>
              </a:spcBef>
            </a:pPr>
            <a:endParaRPr lang="en-US" altLang="en-US" smtClean="0"/>
          </a:p>
        </p:txBody>
      </p:sp>
      <p:sp>
        <p:nvSpPr>
          <p:cNvPr id="97284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9pPr>
          </a:lstStyle>
          <a:p>
            <a:pPr>
              <a:spcBef>
                <a:spcPct val="0"/>
              </a:spcBef>
            </a:pPr>
            <a:fld id="{58BD962A-62F8-4FE9-9726-5CA5AC2D4CE2}" type="slidenum">
              <a:rPr lang="en-US" altLang="en-US">
                <a:latin typeface="Arial" charset="0"/>
              </a:rPr>
              <a:pPr>
                <a:spcBef>
                  <a:spcPct val="0"/>
                </a:spcBef>
              </a:pPr>
              <a:t>41</a:t>
            </a:fld>
            <a:endParaRPr lang="en-US" altLang="en-US">
              <a:latin typeface="Arial" charset="0"/>
            </a:endParaRPr>
          </a:p>
        </p:txBody>
      </p:sp>
      <p:sp>
        <p:nvSpPr>
          <p:cNvPr id="2" name="Date Placeholder 1"/>
          <p:cNvSpPr>
            <a:spLocks noGrp="1"/>
          </p:cNvSpPr>
          <p:nvPr>
            <p:ph type="dt" idx="10"/>
          </p:nvPr>
        </p:nvSpPr>
        <p:spPr/>
        <p:txBody>
          <a:bodyPr/>
          <a:lstStyle/>
          <a:p>
            <a:pPr>
              <a:defRPr/>
            </a:pPr>
            <a:endParaRPr lang="en-US" dirty="0"/>
          </a:p>
        </p:txBody>
      </p:sp>
    </p:spTree>
  </p:cSld>
  <p:clrMapOvr>
    <a:masterClrMapping/>
  </p:clrMapOvr>
</p:notes>
</file>

<file path=ppt/notesSlides/notesSlide3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9330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99331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pPr marL="0" lvl="1"/>
            <a:endParaRPr lang="en-US" altLang="en-US" smtClean="0"/>
          </a:p>
        </p:txBody>
      </p:sp>
      <p:sp>
        <p:nvSpPr>
          <p:cNvPr id="99332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9pPr>
          </a:lstStyle>
          <a:p>
            <a:pPr>
              <a:spcBef>
                <a:spcPct val="0"/>
              </a:spcBef>
            </a:pPr>
            <a:fld id="{D283FD53-6CF6-4CAD-B14A-7C2C3A64A97D}" type="slidenum">
              <a:rPr lang="en-US" altLang="en-US">
                <a:latin typeface="Arial" charset="0"/>
              </a:rPr>
              <a:pPr>
                <a:spcBef>
                  <a:spcPct val="0"/>
                </a:spcBef>
              </a:pPr>
              <a:t>42</a:t>
            </a:fld>
            <a:endParaRPr lang="en-US" altLang="en-US">
              <a:latin typeface="Arial" charset="0"/>
            </a:endParaRPr>
          </a:p>
        </p:txBody>
      </p:sp>
      <p:sp>
        <p:nvSpPr>
          <p:cNvPr id="2" name="Date Placeholder 1"/>
          <p:cNvSpPr>
            <a:spLocks noGrp="1"/>
          </p:cNvSpPr>
          <p:nvPr>
            <p:ph type="dt" idx="10"/>
          </p:nvPr>
        </p:nvSpPr>
        <p:spPr/>
        <p:txBody>
          <a:bodyPr/>
          <a:lstStyle/>
          <a:p>
            <a:pPr>
              <a:defRPr/>
            </a:pPr>
            <a:endParaRPr lang="en-US" dirty="0"/>
          </a:p>
        </p:txBody>
      </p:sp>
    </p:spTree>
  </p:cSld>
  <p:clrMapOvr>
    <a:masterClrMapping/>
  </p:clrMapOvr>
</p:notes>
</file>

<file path=ppt/notesSlides/notesSlide3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1378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101379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pPr eaLnBrk="1" hangingPunct="1"/>
            <a:endParaRPr lang="en-US" altLang="en-US" smtClean="0"/>
          </a:p>
          <a:p>
            <a:endParaRPr lang="en-US" altLang="en-US" smtClean="0"/>
          </a:p>
        </p:txBody>
      </p:sp>
      <p:sp>
        <p:nvSpPr>
          <p:cNvPr id="101380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9pPr>
          </a:lstStyle>
          <a:p>
            <a:pPr>
              <a:spcBef>
                <a:spcPct val="0"/>
              </a:spcBef>
            </a:pPr>
            <a:fld id="{92F29CD1-55DA-42EE-8D50-937E75BCF720}" type="slidenum">
              <a:rPr lang="en-US" altLang="en-US">
                <a:latin typeface="Arial" charset="0"/>
              </a:rPr>
              <a:pPr>
                <a:spcBef>
                  <a:spcPct val="0"/>
                </a:spcBef>
              </a:pPr>
              <a:t>43</a:t>
            </a:fld>
            <a:endParaRPr lang="en-US" altLang="en-US">
              <a:latin typeface="Arial" charset="0"/>
            </a:endParaRPr>
          </a:p>
        </p:txBody>
      </p:sp>
      <p:sp>
        <p:nvSpPr>
          <p:cNvPr id="2" name="Date Placeholder 1"/>
          <p:cNvSpPr>
            <a:spLocks noGrp="1"/>
          </p:cNvSpPr>
          <p:nvPr>
            <p:ph type="dt" idx="10"/>
          </p:nvPr>
        </p:nvSpPr>
        <p:spPr/>
        <p:txBody>
          <a:bodyPr/>
          <a:lstStyle/>
          <a:p>
            <a:pPr>
              <a:defRPr/>
            </a:pPr>
            <a:endParaRPr lang="en-US" dirty="0"/>
          </a:p>
        </p:txBody>
      </p:sp>
    </p:spTree>
  </p:cSld>
  <p:clrMapOvr>
    <a:masterClrMapping/>
  </p:clrMapOvr>
</p:notes>
</file>

<file path=ppt/notesSlides/notesSlide3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3426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103427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en-US" altLang="en-US" smtClean="0"/>
          </a:p>
        </p:txBody>
      </p:sp>
      <p:sp>
        <p:nvSpPr>
          <p:cNvPr id="103428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9pPr>
          </a:lstStyle>
          <a:p>
            <a:pPr>
              <a:spcBef>
                <a:spcPct val="0"/>
              </a:spcBef>
            </a:pPr>
            <a:fld id="{0DE936F9-0D06-4D6D-8EA6-793D33B9ABDE}" type="slidenum">
              <a:rPr lang="en-US" altLang="en-US">
                <a:latin typeface="Arial" charset="0"/>
              </a:rPr>
              <a:pPr>
                <a:spcBef>
                  <a:spcPct val="0"/>
                </a:spcBef>
              </a:pPr>
              <a:t>44</a:t>
            </a:fld>
            <a:endParaRPr lang="en-US" altLang="en-US">
              <a:latin typeface="Arial" charset="0"/>
            </a:endParaRPr>
          </a:p>
        </p:txBody>
      </p:sp>
      <p:sp>
        <p:nvSpPr>
          <p:cNvPr id="2" name="Date Placeholder 1"/>
          <p:cNvSpPr>
            <a:spLocks noGrp="1"/>
          </p:cNvSpPr>
          <p:nvPr>
            <p:ph type="dt" idx="10"/>
          </p:nvPr>
        </p:nvSpPr>
        <p:spPr/>
        <p:txBody>
          <a:bodyPr/>
          <a:lstStyle/>
          <a:p>
            <a:pPr>
              <a:defRPr/>
            </a:pPr>
            <a:endParaRPr lang="en-US" dirty="0"/>
          </a:p>
        </p:txBody>
      </p:sp>
    </p:spTree>
  </p:cSld>
  <p:clrMapOvr>
    <a:masterClrMapping/>
  </p:clrMapOvr>
</p:notes>
</file>

<file path=ppt/notesSlides/notesSlide4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5474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105475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pPr eaLnBrk="1" hangingPunct="1">
              <a:spcBef>
                <a:spcPct val="0"/>
              </a:spcBef>
            </a:pPr>
            <a:endParaRPr lang="en-US" altLang="en-US" smtClean="0">
              <a:latin typeface="Arial" charset="0"/>
              <a:cs typeface="Arial" charset="0"/>
            </a:endParaRPr>
          </a:p>
          <a:p>
            <a:pPr eaLnBrk="1" hangingPunct="1">
              <a:spcBef>
                <a:spcPct val="0"/>
              </a:spcBef>
              <a:buFontTx/>
              <a:buChar char="•"/>
            </a:pPr>
            <a:endParaRPr lang="en-US" altLang="en-US" smtClean="0"/>
          </a:p>
        </p:txBody>
      </p:sp>
      <p:sp>
        <p:nvSpPr>
          <p:cNvPr id="105476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9pPr>
          </a:lstStyle>
          <a:p>
            <a:pPr>
              <a:spcBef>
                <a:spcPct val="0"/>
              </a:spcBef>
            </a:pPr>
            <a:fld id="{AACD6A81-8FF8-40D9-A38B-AAB43B2B23E1}" type="slidenum">
              <a:rPr lang="en-US" altLang="en-US">
                <a:latin typeface="Arial" charset="0"/>
              </a:rPr>
              <a:pPr>
                <a:spcBef>
                  <a:spcPct val="0"/>
                </a:spcBef>
              </a:pPr>
              <a:t>45</a:t>
            </a:fld>
            <a:endParaRPr lang="en-US" altLang="en-US">
              <a:latin typeface="Arial" charset="0"/>
            </a:endParaRPr>
          </a:p>
        </p:txBody>
      </p:sp>
      <p:sp>
        <p:nvSpPr>
          <p:cNvPr id="2" name="Date Placeholder 1"/>
          <p:cNvSpPr>
            <a:spLocks noGrp="1"/>
          </p:cNvSpPr>
          <p:nvPr>
            <p:ph type="dt" idx="10"/>
          </p:nvPr>
        </p:nvSpPr>
        <p:spPr/>
        <p:txBody>
          <a:bodyPr/>
          <a:lstStyle/>
          <a:p>
            <a:pPr>
              <a:defRPr/>
            </a:pPr>
            <a:endParaRPr lang="en-US" dirty="0"/>
          </a:p>
        </p:txBody>
      </p:sp>
    </p:spTree>
  </p:cSld>
  <p:clrMapOvr>
    <a:masterClrMapping/>
  </p:clrMapOvr>
</p:notes>
</file>

<file path=ppt/notesSlides/notesSlide4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9570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109571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pPr eaLnBrk="1" hangingPunct="1"/>
            <a:endParaRPr lang="en-US" altLang="en-US" b="1" smtClean="0"/>
          </a:p>
        </p:txBody>
      </p:sp>
      <p:sp>
        <p:nvSpPr>
          <p:cNvPr id="109572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9pPr>
          </a:lstStyle>
          <a:p>
            <a:pPr>
              <a:spcBef>
                <a:spcPct val="0"/>
              </a:spcBef>
            </a:pPr>
            <a:fld id="{85CE557E-175D-49B6-A538-5A2ADAC0F222}" type="slidenum">
              <a:rPr lang="en-US" altLang="en-US">
                <a:latin typeface="Arial" charset="0"/>
              </a:rPr>
              <a:pPr>
                <a:spcBef>
                  <a:spcPct val="0"/>
                </a:spcBef>
              </a:pPr>
              <a:t>46</a:t>
            </a:fld>
            <a:endParaRPr lang="en-US" altLang="en-US">
              <a:latin typeface="Arial" charset="0"/>
            </a:endParaRPr>
          </a:p>
        </p:txBody>
      </p:sp>
      <p:sp>
        <p:nvSpPr>
          <p:cNvPr id="2" name="Date Placeholder 1"/>
          <p:cNvSpPr>
            <a:spLocks noGrp="1"/>
          </p:cNvSpPr>
          <p:nvPr>
            <p:ph type="dt" idx="10"/>
          </p:nvPr>
        </p:nvSpPr>
        <p:spPr/>
        <p:txBody>
          <a:bodyPr/>
          <a:lstStyle/>
          <a:p>
            <a:pPr>
              <a:defRPr/>
            </a:pPr>
            <a:endParaRPr lang="en-US" dirty="0"/>
          </a:p>
        </p:txBody>
      </p:sp>
    </p:spTree>
  </p:cSld>
  <p:clrMapOvr>
    <a:masterClrMapping/>
  </p:clrMapOvr>
</p:notes>
</file>

<file path=ppt/notesSlides/notesSlide4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1618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111619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en-US" altLang="en-US" smtClean="0"/>
          </a:p>
        </p:txBody>
      </p:sp>
      <p:sp>
        <p:nvSpPr>
          <p:cNvPr id="111620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9pPr>
          </a:lstStyle>
          <a:p>
            <a:pPr>
              <a:spcBef>
                <a:spcPct val="0"/>
              </a:spcBef>
            </a:pPr>
            <a:fld id="{5FE23FD5-5E94-43A1-9E45-93A2CC95F68C}" type="slidenum">
              <a:rPr lang="en-US" altLang="en-US">
                <a:latin typeface="Arial" charset="0"/>
              </a:rPr>
              <a:pPr>
                <a:spcBef>
                  <a:spcPct val="0"/>
                </a:spcBef>
              </a:pPr>
              <a:t>47</a:t>
            </a:fld>
            <a:endParaRPr lang="en-US" altLang="en-US">
              <a:latin typeface="Arial" charset="0"/>
            </a:endParaRPr>
          </a:p>
        </p:txBody>
      </p:sp>
      <p:sp>
        <p:nvSpPr>
          <p:cNvPr id="2" name="Date Placeholder 1"/>
          <p:cNvSpPr>
            <a:spLocks noGrp="1"/>
          </p:cNvSpPr>
          <p:nvPr>
            <p:ph type="dt" idx="10"/>
          </p:nvPr>
        </p:nvSpPr>
        <p:spPr/>
        <p:txBody>
          <a:bodyPr/>
          <a:lstStyle/>
          <a:p>
            <a:pPr>
              <a:defRPr/>
            </a:pPr>
            <a:endParaRPr lang="en-US" dirty="0"/>
          </a:p>
        </p:txBody>
      </p:sp>
    </p:spTree>
  </p:cSld>
  <p:clrMapOvr>
    <a:masterClrMapping/>
  </p:clrMapOvr>
</p:notes>
</file>

<file path=ppt/notesSlides/notesSlide4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3666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113667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pPr eaLnBrk="1" hangingPunct="1">
              <a:spcBef>
                <a:spcPct val="0"/>
              </a:spcBef>
            </a:pPr>
            <a:endParaRPr lang="en-US" altLang="en-US" smtClean="0"/>
          </a:p>
        </p:txBody>
      </p:sp>
      <p:sp>
        <p:nvSpPr>
          <p:cNvPr id="113668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9pPr>
          </a:lstStyle>
          <a:p>
            <a:pPr>
              <a:spcBef>
                <a:spcPct val="0"/>
              </a:spcBef>
            </a:pPr>
            <a:fld id="{01BB42E5-A398-4339-BEFD-D19DF0FA777E}" type="slidenum">
              <a:rPr lang="en-US" altLang="en-US">
                <a:latin typeface="Arial" charset="0"/>
              </a:rPr>
              <a:pPr>
                <a:spcBef>
                  <a:spcPct val="0"/>
                </a:spcBef>
              </a:pPr>
              <a:t>48</a:t>
            </a:fld>
            <a:endParaRPr lang="en-US" altLang="en-US">
              <a:latin typeface="Arial" charset="0"/>
            </a:endParaRPr>
          </a:p>
        </p:txBody>
      </p:sp>
      <p:sp>
        <p:nvSpPr>
          <p:cNvPr id="2" name="Date Placeholder 1"/>
          <p:cNvSpPr>
            <a:spLocks noGrp="1"/>
          </p:cNvSpPr>
          <p:nvPr>
            <p:ph type="dt" idx="10"/>
          </p:nvPr>
        </p:nvSpPr>
        <p:spPr/>
        <p:txBody>
          <a:bodyPr/>
          <a:lstStyle/>
          <a:p>
            <a:pPr>
              <a:defRPr/>
            </a:pPr>
            <a:endParaRPr lang="en-US" dirty="0"/>
          </a:p>
        </p:txBody>
      </p:sp>
    </p:spTree>
  </p:cSld>
  <p:clrMapOvr>
    <a:masterClrMapping/>
  </p:clrMapOvr>
</p:notes>
</file>

<file path=ppt/notesSlides/notesSlide4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5714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115715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pPr marL="171450" indent="-171450">
              <a:buFontTx/>
              <a:buChar char="•"/>
            </a:pPr>
            <a:endParaRPr lang="en-US" altLang="en-US" smtClean="0"/>
          </a:p>
        </p:txBody>
      </p:sp>
      <p:sp>
        <p:nvSpPr>
          <p:cNvPr id="115716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9pPr>
          </a:lstStyle>
          <a:p>
            <a:pPr>
              <a:spcBef>
                <a:spcPct val="0"/>
              </a:spcBef>
            </a:pPr>
            <a:fld id="{A0DD8817-AC8D-4AE1-955E-F975242F8B5B}" type="slidenum">
              <a:rPr lang="en-US" altLang="en-US">
                <a:latin typeface="Arial" charset="0"/>
              </a:rPr>
              <a:pPr>
                <a:spcBef>
                  <a:spcPct val="0"/>
                </a:spcBef>
              </a:pPr>
              <a:t>49</a:t>
            </a:fld>
            <a:endParaRPr lang="en-US" altLang="en-US">
              <a:latin typeface="Arial" charset="0"/>
            </a:endParaRPr>
          </a:p>
        </p:txBody>
      </p:sp>
      <p:sp>
        <p:nvSpPr>
          <p:cNvPr id="2" name="Date Placeholder 1"/>
          <p:cNvSpPr>
            <a:spLocks noGrp="1"/>
          </p:cNvSpPr>
          <p:nvPr>
            <p:ph type="dt" idx="10"/>
          </p:nvPr>
        </p:nvSpPr>
        <p:spPr/>
        <p:txBody>
          <a:bodyPr/>
          <a:lstStyle/>
          <a:p>
            <a:pPr>
              <a:defRPr/>
            </a:pPr>
            <a:endParaRPr lang="en-US" dirty="0"/>
          </a:p>
        </p:txBody>
      </p:sp>
    </p:spTree>
  </p:cSld>
  <p:clrMapOvr>
    <a:masterClrMapping/>
  </p:clrMapOvr>
</p:notes>
</file>

<file path=ppt/notesSlides/notesSlide4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7762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117763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en-US" altLang="en-US" smtClean="0"/>
          </a:p>
        </p:txBody>
      </p:sp>
      <p:sp>
        <p:nvSpPr>
          <p:cNvPr id="117764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9pPr>
          </a:lstStyle>
          <a:p>
            <a:pPr>
              <a:spcBef>
                <a:spcPct val="0"/>
              </a:spcBef>
            </a:pPr>
            <a:fld id="{7141CA90-9BE8-4568-955A-6E49B2746F24}" type="slidenum">
              <a:rPr lang="en-US" altLang="en-US">
                <a:latin typeface="Arial" charset="0"/>
              </a:rPr>
              <a:pPr>
                <a:spcBef>
                  <a:spcPct val="0"/>
                </a:spcBef>
              </a:pPr>
              <a:t>50</a:t>
            </a:fld>
            <a:endParaRPr lang="en-US" altLang="en-US">
              <a:latin typeface="Arial" charset="0"/>
            </a:endParaRPr>
          </a:p>
        </p:txBody>
      </p:sp>
      <p:sp>
        <p:nvSpPr>
          <p:cNvPr id="2" name="Date Placeholder 1"/>
          <p:cNvSpPr>
            <a:spLocks noGrp="1"/>
          </p:cNvSpPr>
          <p:nvPr>
            <p:ph type="dt" idx="10"/>
          </p:nvPr>
        </p:nvSpPr>
        <p:spPr/>
        <p:txBody>
          <a:bodyPr/>
          <a:lstStyle/>
          <a:p>
            <a:pPr>
              <a:defRPr/>
            </a:pPr>
            <a:endParaRPr lang="en-US" dirty="0"/>
          </a:p>
        </p:txBody>
      </p:sp>
    </p:spTree>
  </p:cSld>
  <p:clrMapOvr>
    <a:masterClrMapping/>
  </p:clrMapOvr>
</p:notes>
</file>

<file path=ppt/notesSlides/notesSlide4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8850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78851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en-US" altLang="en-US" dirty="0" smtClean="0"/>
          </a:p>
        </p:txBody>
      </p:sp>
      <p:sp>
        <p:nvSpPr>
          <p:cNvPr id="78852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9pPr>
          </a:lstStyle>
          <a:p>
            <a:pPr>
              <a:spcBef>
                <a:spcPct val="0"/>
              </a:spcBef>
            </a:pPr>
            <a:fld id="{5B9EB93B-9111-4FFF-8216-6717F8648367}" type="slidenum">
              <a:rPr lang="en-US" altLang="en-US">
                <a:latin typeface="Arial" charset="0"/>
              </a:rPr>
              <a:pPr>
                <a:spcBef>
                  <a:spcPct val="0"/>
                </a:spcBef>
              </a:pPr>
              <a:t>51</a:t>
            </a:fld>
            <a:endParaRPr lang="en-US" altLang="en-US" dirty="0">
              <a:latin typeface="Arial" charset="0"/>
            </a:endParaRPr>
          </a:p>
        </p:txBody>
      </p:sp>
      <p:sp>
        <p:nvSpPr>
          <p:cNvPr id="2" name="Date Placeholder 1"/>
          <p:cNvSpPr>
            <a:spLocks noGrp="1"/>
          </p:cNvSpPr>
          <p:nvPr>
            <p:ph type="dt" idx="10"/>
          </p:nvPr>
        </p:nvSpPr>
        <p:spPr/>
        <p:txBody>
          <a:bodyPr/>
          <a:lstStyle/>
          <a:p>
            <a:pPr>
              <a:defRPr/>
            </a:pPr>
            <a:endParaRPr lang="en-US" dirty="0"/>
          </a:p>
        </p:txBody>
      </p:sp>
    </p:spTree>
  </p:cSld>
  <p:clrMapOvr>
    <a:masterClrMapping/>
  </p:clrMapOvr>
</p:notes>
</file>

<file path=ppt/notesSlides/notesSlide4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0898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80899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en-US" altLang="en-US" dirty="0" smtClean="0"/>
          </a:p>
        </p:txBody>
      </p:sp>
      <p:sp>
        <p:nvSpPr>
          <p:cNvPr id="80900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9pPr>
          </a:lstStyle>
          <a:p>
            <a:pPr>
              <a:spcBef>
                <a:spcPct val="0"/>
              </a:spcBef>
            </a:pPr>
            <a:fld id="{F9B1511B-3F8D-43A3-BE06-CB78A9447590}" type="slidenum">
              <a:rPr lang="en-US" altLang="en-US">
                <a:latin typeface="Arial" charset="0"/>
              </a:rPr>
              <a:pPr>
                <a:spcBef>
                  <a:spcPct val="0"/>
                </a:spcBef>
              </a:pPr>
              <a:t>52</a:t>
            </a:fld>
            <a:endParaRPr lang="en-US" altLang="en-US" dirty="0">
              <a:latin typeface="Arial" charset="0"/>
            </a:endParaRPr>
          </a:p>
        </p:txBody>
      </p:sp>
      <p:sp>
        <p:nvSpPr>
          <p:cNvPr id="2" name="Date Placeholder 1"/>
          <p:cNvSpPr>
            <a:spLocks noGrp="1"/>
          </p:cNvSpPr>
          <p:nvPr>
            <p:ph type="dt" idx="10"/>
          </p:nvPr>
        </p:nvSpPr>
        <p:spPr/>
        <p:txBody>
          <a:bodyPr/>
          <a:lstStyle/>
          <a:p>
            <a:pPr>
              <a:defRPr/>
            </a:pPr>
            <a:endParaRPr lang="en-US" dirty="0"/>
          </a:p>
        </p:txBody>
      </p:sp>
    </p:spTree>
  </p:cSld>
  <p:clrMapOvr>
    <a:masterClrMapping/>
  </p:clrMapOvr>
</p:notes>
</file>

<file path=ppt/notesSlides/notesSlide4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2946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82947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pPr marL="0" lvl="2"/>
            <a:endParaRPr lang="en-US" altLang="en-US" dirty="0" smtClean="0"/>
          </a:p>
          <a:p>
            <a:endParaRPr lang="en-US" altLang="en-US" dirty="0" smtClean="0"/>
          </a:p>
        </p:txBody>
      </p:sp>
      <p:sp>
        <p:nvSpPr>
          <p:cNvPr id="82948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9pPr>
          </a:lstStyle>
          <a:p>
            <a:pPr>
              <a:spcBef>
                <a:spcPct val="0"/>
              </a:spcBef>
            </a:pPr>
            <a:fld id="{126B626C-FA07-43E7-9B64-BF10B62B5108}" type="slidenum">
              <a:rPr lang="en-US" altLang="en-US">
                <a:latin typeface="Arial" charset="0"/>
              </a:rPr>
              <a:pPr>
                <a:spcBef>
                  <a:spcPct val="0"/>
                </a:spcBef>
              </a:pPr>
              <a:t>53</a:t>
            </a:fld>
            <a:endParaRPr lang="en-US" altLang="en-US" dirty="0">
              <a:latin typeface="Arial" charset="0"/>
            </a:endParaRPr>
          </a:p>
        </p:txBody>
      </p:sp>
      <p:sp>
        <p:nvSpPr>
          <p:cNvPr id="2" name="Date Placeholder 1"/>
          <p:cNvSpPr>
            <a:spLocks noGrp="1"/>
          </p:cNvSpPr>
          <p:nvPr>
            <p:ph type="dt" idx="10"/>
          </p:nvPr>
        </p:nvSpPr>
        <p:spPr/>
        <p:txBody>
          <a:bodyPr/>
          <a:lstStyle/>
          <a:p>
            <a:pPr>
              <a:defRPr/>
            </a:pPr>
            <a:endParaRPr lang="en-US" dirty="0"/>
          </a:p>
        </p:txBody>
      </p:sp>
    </p:spTree>
  </p:cSld>
  <p:clrMapOvr>
    <a:masterClrMapping/>
  </p:clrMapOvr>
</p:notes>
</file>

<file path=ppt/notesSlides/notesSlide4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4994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84995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pPr eaLnBrk="1" hangingPunct="1"/>
            <a:endParaRPr lang="en-US" altLang="en-US" dirty="0" smtClean="0"/>
          </a:p>
        </p:txBody>
      </p:sp>
      <p:sp>
        <p:nvSpPr>
          <p:cNvPr id="84996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9pPr>
          </a:lstStyle>
          <a:p>
            <a:pPr>
              <a:spcBef>
                <a:spcPct val="0"/>
              </a:spcBef>
            </a:pPr>
            <a:fld id="{FF93E472-283C-466C-8132-16A3721F75CA}" type="slidenum">
              <a:rPr lang="en-US" altLang="en-US">
                <a:latin typeface="Arial" charset="0"/>
              </a:rPr>
              <a:pPr>
                <a:spcBef>
                  <a:spcPct val="0"/>
                </a:spcBef>
              </a:pPr>
              <a:t>54</a:t>
            </a:fld>
            <a:endParaRPr lang="en-US" altLang="en-US" dirty="0">
              <a:latin typeface="Arial" charset="0"/>
            </a:endParaRPr>
          </a:p>
        </p:txBody>
      </p:sp>
      <p:sp>
        <p:nvSpPr>
          <p:cNvPr id="2" name="Date Placeholder 1"/>
          <p:cNvSpPr>
            <a:spLocks noGrp="1"/>
          </p:cNvSpPr>
          <p:nvPr>
            <p:ph type="dt" idx="10"/>
          </p:nvPr>
        </p:nvSpPr>
        <p:spPr/>
        <p:txBody>
          <a:bodyPr/>
          <a:lstStyle/>
          <a:p>
            <a:pPr>
              <a:defRPr/>
            </a:pPr>
            <a:endParaRPr lang="en-US" dirty="0"/>
          </a:p>
        </p:txBody>
      </p:sp>
    </p:spTree>
  </p:cSld>
  <p:clrMapOvr>
    <a:masterClrMapping/>
  </p:clrMapOvr>
</p:notes>
</file>

<file path=ppt/notesSlides/notesSlide5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7042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87043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pPr eaLnBrk="1" hangingPunct="1"/>
            <a:endParaRPr lang="en-US" altLang="en-US" dirty="0" smtClean="0"/>
          </a:p>
        </p:txBody>
      </p:sp>
      <p:sp>
        <p:nvSpPr>
          <p:cNvPr id="87044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9pPr>
          </a:lstStyle>
          <a:p>
            <a:pPr>
              <a:spcBef>
                <a:spcPct val="0"/>
              </a:spcBef>
            </a:pPr>
            <a:fld id="{001EC352-DE63-45B5-83F8-267912868583}" type="slidenum">
              <a:rPr lang="en-US" altLang="en-US">
                <a:latin typeface="Arial" charset="0"/>
              </a:rPr>
              <a:pPr>
                <a:spcBef>
                  <a:spcPct val="0"/>
                </a:spcBef>
              </a:pPr>
              <a:t>55</a:t>
            </a:fld>
            <a:endParaRPr lang="en-US" altLang="en-US" dirty="0">
              <a:latin typeface="Arial" charset="0"/>
            </a:endParaRPr>
          </a:p>
        </p:txBody>
      </p:sp>
      <p:sp>
        <p:nvSpPr>
          <p:cNvPr id="2" name="Date Placeholder 1"/>
          <p:cNvSpPr>
            <a:spLocks noGrp="1"/>
          </p:cNvSpPr>
          <p:nvPr>
            <p:ph type="dt" idx="10"/>
          </p:nvPr>
        </p:nvSpPr>
        <p:spPr/>
        <p:txBody>
          <a:bodyPr/>
          <a:lstStyle/>
          <a:p>
            <a:pPr>
              <a:defRPr/>
            </a:pPr>
            <a:endParaRPr lang="en-US" dirty="0"/>
          </a:p>
        </p:txBody>
      </p:sp>
    </p:spTree>
  </p:cSld>
  <p:clrMapOvr>
    <a:masterClrMapping/>
  </p:clrMapOvr>
</p:notes>
</file>

<file path=ppt/notesSlides/notesSlide5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3186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93187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pPr eaLnBrk="1" hangingPunct="1"/>
            <a:endParaRPr lang="en-US" altLang="en-US" smtClean="0">
              <a:latin typeface="Arial" charset="0"/>
              <a:cs typeface="Arial" charset="0"/>
            </a:endParaRPr>
          </a:p>
          <a:p>
            <a:pPr eaLnBrk="1" hangingPunct="1"/>
            <a:endParaRPr lang="en-US" altLang="en-US" smtClean="0"/>
          </a:p>
        </p:txBody>
      </p:sp>
      <p:sp>
        <p:nvSpPr>
          <p:cNvPr id="93188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9pPr>
          </a:lstStyle>
          <a:p>
            <a:pPr>
              <a:spcBef>
                <a:spcPct val="0"/>
              </a:spcBef>
            </a:pPr>
            <a:fld id="{394FE561-54A9-4AA9-926A-3F2D784F92EC}" type="slidenum">
              <a:rPr lang="en-US" altLang="en-US">
                <a:latin typeface="Arial" charset="0"/>
              </a:rPr>
              <a:pPr>
                <a:spcBef>
                  <a:spcPct val="0"/>
                </a:spcBef>
              </a:pPr>
              <a:t>56</a:t>
            </a:fld>
            <a:endParaRPr lang="en-US" altLang="en-US">
              <a:latin typeface="Arial" charset="0"/>
            </a:endParaRPr>
          </a:p>
        </p:txBody>
      </p:sp>
      <p:sp>
        <p:nvSpPr>
          <p:cNvPr id="2" name="Date Placeholder 1"/>
          <p:cNvSpPr>
            <a:spLocks noGrp="1"/>
          </p:cNvSpPr>
          <p:nvPr>
            <p:ph type="dt" idx="10"/>
          </p:nvPr>
        </p:nvSpPr>
        <p:spPr/>
        <p:txBody>
          <a:bodyPr/>
          <a:lstStyle/>
          <a:p>
            <a:pPr>
              <a:defRPr/>
            </a:pPr>
            <a:endParaRPr lang="en-US" dirty="0"/>
          </a:p>
        </p:txBody>
      </p:sp>
    </p:spTree>
  </p:cSld>
  <p:clrMapOvr>
    <a:masterClrMapping/>
  </p:clrMapOvr>
</p:notes>
</file>

<file path=ppt/notesSlides/notesSlide5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5170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135171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pPr marL="171450" indent="-171450">
              <a:buFontTx/>
              <a:buChar char="•"/>
            </a:pPr>
            <a:endParaRPr lang="en-US" altLang="en-US" smtClean="0"/>
          </a:p>
        </p:txBody>
      </p:sp>
      <p:sp>
        <p:nvSpPr>
          <p:cNvPr id="135172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9pPr>
          </a:lstStyle>
          <a:p>
            <a:pPr>
              <a:spcBef>
                <a:spcPct val="0"/>
              </a:spcBef>
            </a:pPr>
            <a:fld id="{41FA39AD-DBFA-4BC3-B66A-B182FDA557A3}" type="slidenum">
              <a:rPr lang="en-US" altLang="en-US">
                <a:latin typeface="Arial" charset="0"/>
              </a:rPr>
              <a:pPr>
                <a:spcBef>
                  <a:spcPct val="0"/>
                </a:spcBef>
              </a:pPr>
              <a:t>60</a:t>
            </a:fld>
            <a:endParaRPr lang="en-US" altLang="en-US">
              <a:latin typeface="Arial" charset="0"/>
            </a:endParaRPr>
          </a:p>
        </p:txBody>
      </p:sp>
      <p:sp>
        <p:nvSpPr>
          <p:cNvPr id="2" name="Date Placeholder 1"/>
          <p:cNvSpPr>
            <a:spLocks noGrp="1"/>
          </p:cNvSpPr>
          <p:nvPr>
            <p:ph type="dt" idx="10"/>
          </p:nvPr>
        </p:nvSpPr>
        <p:spPr/>
        <p:txBody>
          <a:bodyPr/>
          <a:lstStyle/>
          <a:p>
            <a:pPr>
              <a:defRPr/>
            </a:pPr>
            <a:endParaRPr lang="en-US" dirty="0"/>
          </a:p>
        </p:txBody>
      </p:sp>
    </p:spTree>
  </p:cSld>
  <p:clrMapOvr>
    <a:masterClrMapping/>
  </p:clrMapOvr>
</p:notes>
</file>

<file path=ppt/notesSlides/notesSlide5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7218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137219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en-US" altLang="en-US" smtClean="0"/>
          </a:p>
        </p:txBody>
      </p:sp>
      <p:sp>
        <p:nvSpPr>
          <p:cNvPr id="137220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9pPr>
          </a:lstStyle>
          <a:p>
            <a:pPr>
              <a:spcBef>
                <a:spcPct val="0"/>
              </a:spcBef>
            </a:pPr>
            <a:fld id="{F1C88B8E-5E6B-4DA0-9136-9F471817CA1C}" type="slidenum">
              <a:rPr lang="en-US" altLang="en-US">
                <a:latin typeface="Arial" charset="0"/>
              </a:rPr>
              <a:pPr>
                <a:spcBef>
                  <a:spcPct val="0"/>
                </a:spcBef>
              </a:pPr>
              <a:t>61</a:t>
            </a:fld>
            <a:endParaRPr lang="en-US" altLang="en-US">
              <a:latin typeface="Arial" charset="0"/>
            </a:endParaRPr>
          </a:p>
        </p:txBody>
      </p:sp>
      <p:sp>
        <p:nvSpPr>
          <p:cNvPr id="2" name="Date Placeholder 1"/>
          <p:cNvSpPr>
            <a:spLocks noGrp="1"/>
          </p:cNvSpPr>
          <p:nvPr>
            <p:ph type="dt" idx="10"/>
          </p:nvPr>
        </p:nvSpPr>
        <p:spPr/>
        <p:txBody>
          <a:bodyPr/>
          <a:lstStyle/>
          <a:p>
            <a:pPr>
              <a:defRPr/>
            </a:pPr>
            <a:endParaRPr lang="en-US" dirty="0"/>
          </a:p>
        </p:txBody>
      </p:sp>
    </p:spTree>
  </p:cSld>
  <p:clrMapOvr>
    <a:masterClrMapping/>
  </p:clrMapOvr>
</p:notes>
</file>

<file path=ppt/notesSlides/notesSlide5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0290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140291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pPr eaLnBrk="1" hangingPunct="1"/>
            <a:endParaRPr lang="en-US" altLang="en-US" dirty="0" smtClean="0"/>
          </a:p>
        </p:txBody>
      </p:sp>
      <p:sp>
        <p:nvSpPr>
          <p:cNvPr id="140292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9pPr>
          </a:lstStyle>
          <a:p>
            <a:pPr>
              <a:spcBef>
                <a:spcPct val="0"/>
              </a:spcBef>
            </a:pPr>
            <a:fld id="{C1864CA9-D537-4E47-A31B-71D8F7D5603A}" type="slidenum">
              <a:rPr lang="en-US" altLang="en-US">
                <a:latin typeface="Arial" charset="0"/>
              </a:rPr>
              <a:pPr>
                <a:spcBef>
                  <a:spcPct val="0"/>
                </a:spcBef>
              </a:pPr>
              <a:t>65</a:t>
            </a:fld>
            <a:endParaRPr lang="en-US" altLang="en-US" dirty="0">
              <a:latin typeface="Arial" charset="0"/>
            </a:endParaRPr>
          </a:p>
        </p:txBody>
      </p:sp>
      <p:sp>
        <p:nvSpPr>
          <p:cNvPr id="2" name="Date Placeholder 1"/>
          <p:cNvSpPr>
            <a:spLocks noGrp="1"/>
          </p:cNvSpPr>
          <p:nvPr>
            <p:ph type="dt" idx="10"/>
          </p:nvPr>
        </p:nvSpPr>
        <p:spPr/>
        <p:txBody>
          <a:bodyPr/>
          <a:lstStyle/>
          <a:p>
            <a:pPr>
              <a:defRPr/>
            </a:pPr>
            <a:endParaRPr lang="en-US" dirty="0"/>
          </a:p>
        </p:txBody>
      </p:sp>
    </p:spTree>
  </p:cSld>
  <p:clrMapOvr>
    <a:masterClrMapping/>
  </p:clrMapOvr>
</p:notes>
</file>

<file path=ppt/notesSlides/notesSlide5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7698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157699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pPr eaLnBrk="1" hangingPunct="1">
              <a:spcBef>
                <a:spcPct val="0"/>
              </a:spcBef>
            </a:pPr>
            <a:endParaRPr lang="en-US" altLang="en-US" dirty="0" smtClean="0"/>
          </a:p>
        </p:txBody>
      </p:sp>
      <p:sp>
        <p:nvSpPr>
          <p:cNvPr id="157700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9pPr>
          </a:lstStyle>
          <a:p>
            <a:pPr>
              <a:spcBef>
                <a:spcPct val="0"/>
              </a:spcBef>
            </a:pPr>
            <a:fld id="{370F8FB9-D092-4AF2-9D1C-9A056FC9C85D}" type="slidenum">
              <a:rPr lang="en-US" altLang="en-US">
                <a:latin typeface="Arial" charset="0"/>
              </a:rPr>
              <a:pPr>
                <a:spcBef>
                  <a:spcPct val="0"/>
                </a:spcBef>
              </a:pPr>
              <a:t>66</a:t>
            </a:fld>
            <a:endParaRPr lang="en-US" altLang="en-US" dirty="0">
              <a:latin typeface="Arial" charset="0"/>
            </a:endParaRPr>
          </a:p>
        </p:txBody>
      </p:sp>
      <p:sp>
        <p:nvSpPr>
          <p:cNvPr id="2" name="Date Placeholder 1"/>
          <p:cNvSpPr>
            <a:spLocks noGrp="1"/>
          </p:cNvSpPr>
          <p:nvPr>
            <p:ph type="dt" idx="10"/>
          </p:nvPr>
        </p:nvSpPr>
        <p:spPr/>
        <p:txBody>
          <a:bodyPr/>
          <a:lstStyle/>
          <a:p>
            <a:pPr>
              <a:defRPr/>
            </a:pPr>
            <a:endParaRPr lang="en-US" dirty="0"/>
          </a:p>
        </p:txBody>
      </p:sp>
    </p:spTree>
  </p:cSld>
  <p:clrMapOvr>
    <a:masterClrMapping/>
  </p:clrMapOvr>
</p:notes>
</file>

<file path=ppt/notesSlides/notesSlide5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1794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161795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pPr eaLnBrk="1" hangingPunct="1">
              <a:spcBef>
                <a:spcPct val="0"/>
              </a:spcBef>
            </a:pPr>
            <a:endParaRPr lang="en-US" altLang="en-US" dirty="0" smtClean="0"/>
          </a:p>
        </p:txBody>
      </p:sp>
      <p:sp>
        <p:nvSpPr>
          <p:cNvPr id="161796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9pPr>
          </a:lstStyle>
          <a:p>
            <a:pPr>
              <a:spcBef>
                <a:spcPct val="0"/>
              </a:spcBef>
            </a:pPr>
            <a:fld id="{F609BCE5-B946-4D8C-AE4B-DFC388C84C5E}" type="slidenum">
              <a:rPr lang="en-US" altLang="en-US">
                <a:latin typeface="Arial" charset="0"/>
              </a:rPr>
              <a:pPr>
                <a:spcBef>
                  <a:spcPct val="0"/>
                </a:spcBef>
              </a:pPr>
              <a:t>67</a:t>
            </a:fld>
            <a:endParaRPr lang="en-US" altLang="en-US" dirty="0">
              <a:latin typeface="Arial" charset="0"/>
            </a:endParaRPr>
          </a:p>
        </p:txBody>
      </p:sp>
      <p:sp>
        <p:nvSpPr>
          <p:cNvPr id="2" name="Date Placeholder 1"/>
          <p:cNvSpPr>
            <a:spLocks noGrp="1"/>
          </p:cNvSpPr>
          <p:nvPr>
            <p:ph type="dt" idx="10"/>
          </p:nvPr>
        </p:nvSpPr>
        <p:spPr/>
        <p:txBody>
          <a:bodyPr/>
          <a:lstStyle/>
          <a:p>
            <a:pPr>
              <a:defRPr/>
            </a:pPr>
            <a:endParaRPr lang="en-US" dirty="0"/>
          </a:p>
        </p:txBody>
      </p:sp>
    </p:spTree>
  </p:cSld>
  <p:clrMapOvr>
    <a:masterClrMapping/>
  </p:clrMapOvr>
</p:notes>
</file>

<file path=ppt/notesSlides/notesSlide5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3842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163843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en-US" altLang="en-US" dirty="0" smtClean="0"/>
          </a:p>
        </p:txBody>
      </p:sp>
      <p:sp>
        <p:nvSpPr>
          <p:cNvPr id="163844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</a:defRPr>
            </a:lvl9pPr>
          </a:lstStyle>
          <a:p>
            <a:pPr>
              <a:spcBef>
                <a:spcPct val="0"/>
              </a:spcBef>
            </a:pPr>
            <a:fld id="{B05CB2AE-C3C0-4013-AA08-6C3854FA1D9B}" type="slidenum">
              <a:rPr lang="en-US" altLang="en-US">
                <a:latin typeface="Arial" charset="0"/>
              </a:rPr>
              <a:pPr>
                <a:spcBef>
                  <a:spcPct val="0"/>
                </a:spcBef>
              </a:pPr>
              <a:t>68</a:t>
            </a:fld>
            <a:endParaRPr lang="en-US" altLang="en-US" dirty="0">
              <a:latin typeface="Arial" charset="0"/>
            </a:endParaRPr>
          </a:p>
        </p:txBody>
      </p:sp>
      <p:sp>
        <p:nvSpPr>
          <p:cNvPr id="2" name="Date Placeholder 1"/>
          <p:cNvSpPr>
            <a:spLocks noGrp="1"/>
          </p:cNvSpPr>
          <p:nvPr>
            <p:ph type="dt" idx="10"/>
          </p:nvPr>
        </p:nvSpPr>
        <p:spPr/>
        <p:txBody>
          <a:bodyPr/>
          <a:lstStyle/>
          <a:p>
            <a:pPr>
              <a:defRPr/>
            </a:pPr>
            <a:endParaRPr lang="en-US" dirty="0"/>
          </a:p>
        </p:txBody>
      </p:sp>
    </p:spTree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1_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6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1600" y="5548313"/>
            <a:ext cx="1147763" cy="11731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cxnSp>
        <p:nvCxnSpPr>
          <p:cNvPr id="5" name="Straight Connector 4"/>
          <p:cNvCxnSpPr/>
          <p:nvPr/>
        </p:nvCxnSpPr>
        <p:spPr>
          <a:xfrm flipV="1">
            <a:off x="1249363" y="6538913"/>
            <a:ext cx="7702550" cy="23812"/>
          </a:xfrm>
          <a:prstGeom prst="line">
            <a:avLst/>
          </a:prstGeom>
          <a:ln w="127000">
            <a:solidFill>
              <a:srgbClr val="00499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6" name="Straight Connector 5"/>
          <p:cNvCxnSpPr/>
          <p:nvPr/>
        </p:nvCxnSpPr>
        <p:spPr>
          <a:xfrm flipV="1">
            <a:off x="1249363" y="6346825"/>
            <a:ext cx="7702550" cy="0"/>
          </a:xfrm>
          <a:prstGeom prst="line">
            <a:avLst/>
          </a:prstGeom>
          <a:ln w="127000">
            <a:solidFill>
              <a:srgbClr val="FEC057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143000" y="1122363"/>
            <a:ext cx="6858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143000" y="3602038"/>
            <a:ext cx="6858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  <p:sp>
        <p:nvSpPr>
          <p:cNvPr id="7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6F3D3D3F-592F-48CB-8317-ED19F13D1E9A}" type="datetimeFigureOut">
              <a:rPr lang="en-US"/>
              <a:pPr>
                <a:defRPr/>
              </a:pPr>
              <a:t>2/16/2017</a:t>
            </a:fld>
            <a:endParaRPr lang="en-US" dirty="0"/>
          </a:p>
        </p:txBody>
      </p:sp>
      <p:sp>
        <p:nvSpPr>
          <p:cNvPr id="8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dirty="0"/>
          </a:p>
        </p:txBody>
      </p:sp>
      <p:sp>
        <p:nvSpPr>
          <p:cNvPr id="9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35886B89-BFBB-49CE-B799-FFC33EA0CD52}" type="slidenum">
              <a:rPr lang="en-US" altLang="en-US"/>
              <a:pPr>
                <a:defRPr/>
              </a:pPr>
              <a:t>‹#›</a:t>
            </a:fld>
            <a:endParaRPr lang="en-US" altLang="en-US" dirty="0"/>
          </a:p>
        </p:txBody>
      </p:sp>
    </p:spTree>
    <p:extLst>
      <p:ext uri="{BB962C8B-B14F-4D97-AF65-F5344CB8AC3E}">
        <p14:creationId xmlns:p14="http://schemas.microsoft.com/office/powerpoint/2010/main" val="3961482650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914401"/>
            <a:ext cx="7772400" cy="3276600"/>
          </a:xfrm>
        </p:spPr>
        <p:txBody>
          <a:bodyPr/>
          <a:lstStyle>
            <a:lvl1pPr>
              <a:lnSpc>
                <a:spcPct val="100000"/>
              </a:lnSpc>
              <a:defRPr sz="6000">
                <a:solidFill>
                  <a:srgbClr val="004990"/>
                </a:solidFill>
              </a:defRPr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4419600"/>
            <a:ext cx="6400800" cy="1219200"/>
          </a:xfrm>
        </p:spPr>
        <p:txBody>
          <a:bodyPr>
            <a:normAutofit/>
          </a:bodyPr>
          <a:lstStyle>
            <a:lvl1pPr marL="0" indent="0" algn="ctr">
              <a:buNone/>
              <a:defRPr sz="32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smtClean="0"/>
              <a:t>Click to edit Master subtitle style</a:t>
            </a:r>
            <a:endParaRPr lang="en-US" dirty="0"/>
          </a:p>
        </p:txBody>
      </p:sp>
      <p:sp>
        <p:nvSpPr>
          <p:cNvPr id="4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/>
            </a:lvl1pPr>
          </a:lstStyle>
          <a:p>
            <a:pPr>
              <a:defRPr/>
            </a:pPr>
            <a:fld id="{739BEA5D-6A88-492E-9EB0-9B4EAAF82129}" type="datetime1">
              <a:rPr lang="en-US"/>
              <a:pPr>
                <a:defRPr/>
              </a:pPr>
              <a:t>2/16/2017</a:t>
            </a:fld>
            <a:endParaRPr lang="en-US" dirty="0"/>
          </a:p>
        </p:txBody>
      </p:sp>
      <p:sp>
        <p:nvSpPr>
          <p:cNvPr id="5" name="Slide Number Placeholder 7"/>
          <p:cNvSpPr>
            <a:spLocks noGrp="1"/>
          </p:cNvSpPr>
          <p:nvPr>
            <p:ph type="sldNum" sz="quarter" idx="11"/>
          </p:nvPr>
        </p:nvSpPr>
        <p:spPr/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/>
            </a:lvl1pPr>
          </a:lstStyle>
          <a:p>
            <a:pPr>
              <a:defRPr/>
            </a:pPr>
            <a:fld id="{D616BDA3-A4C9-471D-8357-890705B31AA2}" type="slidenum">
              <a:rPr lang="en-US"/>
              <a:pPr>
                <a:defRPr/>
              </a:pPr>
              <a:t>‹#›</a:t>
            </a:fld>
            <a:endParaRPr lang="en-US" dirty="0"/>
          </a:p>
        </p:txBody>
      </p:sp>
      <p:sp>
        <p:nvSpPr>
          <p:cNvPr id="6" name="Footer Placeholder 8"/>
          <p:cNvSpPr>
            <a:spLocks noGrp="1"/>
          </p:cNvSpPr>
          <p:nvPr>
            <p:ph type="ftr" sz="quarter" idx="12"/>
          </p:nvPr>
        </p:nvSpPr>
        <p:spPr/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/>
            </a:lvl1pPr>
          </a:lstStyle>
          <a:p>
            <a:pPr>
              <a:defRPr/>
            </a:pP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896516238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152400"/>
            <a:ext cx="8229600" cy="990600"/>
          </a:xfrm>
        </p:spPr>
        <p:txBody>
          <a:bodyPr/>
          <a:lstStyle>
            <a:lvl1pPr>
              <a:lnSpc>
                <a:spcPct val="100000"/>
              </a:lnSpc>
              <a:defRPr sz="400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447800"/>
            <a:ext cx="8229600" cy="4648200"/>
          </a:xfrm>
        </p:spPr>
        <p:txBody>
          <a:bodyPr/>
          <a:lstStyle>
            <a:lvl1pPr>
              <a:spcBef>
                <a:spcPts val="600"/>
              </a:spcBef>
              <a:spcAft>
                <a:spcPts val="0"/>
              </a:spcAft>
              <a:buSzPct val="110000"/>
              <a:defRPr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693738" indent="-285750">
              <a:spcBef>
                <a:spcPts val="600"/>
              </a:spcBef>
              <a:spcAft>
                <a:spcPts val="0"/>
              </a:spcAft>
              <a:defRPr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969963" indent="-228600">
              <a:spcBef>
                <a:spcPts val="600"/>
              </a:spcBef>
              <a:spcAft>
                <a:spcPts val="0"/>
              </a:spcAft>
              <a:buClr>
                <a:srgbClr val="EC8C23"/>
              </a:buClr>
              <a:buSzPct val="120000"/>
              <a:defRPr>
                <a:latin typeface="Arial" panose="020B0604020202020204" pitchFamily="34" charset="0"/>
                <a:cs typeface="Arial" panose="020B0604020202020204" pitchFamily="34" charset="0"/>
              </a:defRPr>
            </a:lvl3pPr>
            <a:lvl4pPr>
              <a:spcBef>
                <a:spcPts val="600"/>
              </a:spcBef>
              <a:spcAft>
                <a:spcPts val="0"/>
              </a:spcAft>
              <a:defRPr>
                <a:latin typeface="Arial" panose="020B0604020202020204" pitchFamily="34" charset="0"/>
                <a:cs typeface="Arial" panose="020B0604020202020204" pitchFamily="34" charset="0"/>
              </a:defRPr>
            </a:lvl4pPr>
            <a:lvl5pPr>
              <a:spcBef>
                <a:spcPts val="600"/>
              </a:spcBef>
              <a:spcAft>
                <a:spcPts val="0"/>
              </a:spcAft>
              <a:defRPr>
                <a:latin typeface="Arial" panose="020B0604020202020204" pitchFamily="34" charset="0"/>
                <a:cs typeface="Arial" panose="020B0604020202020204" pitchFamily="34" charset="0"/>
              </a:defRPr>
            </a:lvl5pPr>
            <a:lvl6pPr>
              <a:defRPr/>
            </a:lvl6pPr>
            <a:lvl7pPr>
              <a:defRPr/>
            </a:lvl7pPr>
            <a:lvl8pPr>
              <a:defRPr/>
            </a:lvl8pPr>
            <a:lvl9pPr>
              <a:buFont typeface="Arial" pitchFamily="34" charset="0"/>
              <a:buChar char="•"/>
              <a:defRPr/>
            </a:lvl9pPr>
          </a:lstStyle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/>
            </a:lvl1pPr>
          </a:lstStyle>
          <a:p>
            <a:pPr>
              <a:defRPr/>
            </a:pPr>
            <a:fld id="{A35B214E-987B-4134-A7A6-745786AC2498}" type="datetime1">
              <a:rPr lang="en-US"/>
              <a:pPr>
                <a:defRPr/>
              </a:pPr>
              <a:t>2/16/2017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/>
            </a:lvl1pPr>
          </a:lstStyle>
          <a:p>
            <a:pPr>
              <a:defRPr/>
            </a:pPr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8670925" y="6540500"/>
            <a:ext cx="561975" cy="365125"/>
          </a:xfrm>
        </p:spPr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 sz="1600" smtClean="0">
                <a:solidFill>
                  <a:srgbClr val="004990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>
              <a:defRPr/>
            </a:pPr>
            <a:fld id="{70B5D062-8AEC-481B-BE13-6A15A56776C8}" type="slidenum">
              <a:rPr lang="en-US"/>
              <a:pPr>
                <a:defRPr/>
              </a:pPr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157475131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 Box 2"/>
          <p:cNvSpPr txBox="1">
            <a:spLocks noChangeArrowheads="1"/>
          </p:cNvSpPr>
          <p:nvPr userDrawn="1"/>
        </p:nvSpPr>
        <p:spPr bwMode="auto">
          <a:xfrm>
            <a:off x="3089275" y="112713"/>
            <a:ext cx="5740400" cy="1000125"/>
          </a:xfrm>
          <a:prstGeom prst="rect">
            <a:avLst/>
          </a:prstGeom>
          <a:noFill/>
          <a:ln>
            <a:noFill/>
          </a:ln>
          <a:extLst/>
        </p:spPr>
        <p:txBody>
          <a:bodyPr/>
          <a:lstStyle>
            <a:lvl1pPr eaLnBrk="0" hangingPunct="0">
              <a:defRPr>
                <a:solidFill>
                  <a:schemeClr val="tx1"/>
                </a:solidFill>
                <a:latin typeface="Arial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itchFamily="34" charset="0"/>
              </a:defRPr>
            </a:lvl9pPr>
          </a:lstStyle>
          <a:p>
            <a:pPr algn="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r>
              <a:rPr lang="en-US" sz="3800" b="1" dirty="0">
                <a:solidFill>
                  <a:srgbClr val="FFFFFF"/>
                </a:solidFill>
                <a:latin typeface="Bookman Old Style" pitchFamily="18" charset="0"/>
              </a:rPr>
              <a:t>Nursing Leadership</a:t>
            </a:r>
          </a:p>
          <a:p>
            <a:pPr algn="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r>
              <a:rPr lang="en-US" sz="3800" b="1" dirty="0" smtClean="0">
                <a:solidFill>
                  <a:srgbClr val="FFFFFF"/>
                </a:solidFill>
                <a:latin typeface="Bookman Old Style" pitchFamily="18" charset="0"/>
              </a:rPr>
              <a:t>Academy</a:t>
            </a:r>
            <a:endParaRPr lang="en-US" sz="3800" b="1" dirty="0">
              <a:solidFill>
                <a:srgbClr val="FFFFFF"/>
              </a:solidFill>
              <a:latin typeface="Bookman Old Style" pitchFamily="18" charset="0"/>
            </a:endParaRPr>
          </a:p>
          <a:p>
            <a:pPr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en-US" sz="3600" dirty="0">
              <a:solidFill>
                <a:prstClr val="black"/>
              </a:solidFill>
            </a:endParaRPr>
          </a:p>
        </p:txBody>
      </p:sp>
      <p:pic>
        <p:nvPicPr>
          <p:cNvPr id="5" name="Picture 0" descr="woneheader.gif"/>
          <p:cNvPicPr>
            <a:picLocks noChangeAspect="1" noChangeArrowheads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9144000" cy="1828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6" name="Text Box 2"/>
          <p:cNvSpPr txBox="1">
            <a:spLocks noChangeArrowheads="1"/>
          </p:cNvSpPr>
          <p:nvPr userDrawn="1"/>
        </p:nvSpPr>
        <p:spPr bwMode="auto">
          <a:xfrm>
            <a:off x="3214688" y="104775"/>
            <a:ext cx="5740400" cy="1000125"/>
          </a:xfrm>
          <a:prstGeom prst="rect">
            <a:avLst/>
          </a:prstGeom>
          <a:noFill/>
          <a:ln>
            <a:noFill/>
          </a:ln>
          <a:extLst/>
        </p:spPr>
        <p:txBody>
          <a:bodyPr/>
          <a:lstStyle>
            <a:lvl1pPr eaLnBrk="0" hangingPunct="0">
              <a:defRPr>
                <a:solidFill>
                  <a:schemeClr val="tx1"/>
                </a:solidFill>
                <a:latin typeface="Arial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itchFamily="34" charset="0"/>
              </a:defRPr>
            </a:lvl9pPr>
          </a:lstStyle>
          <a:p>
            <a:pPr algn="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r>
              <a:rPr lang="en-US" sz="3800" b="1" dirty="0">
                <a:solidFill>
                  <a:srgbClr val="FFFFFF"/>
                </a:solidFill>
                <a:latin typeface="Bookman Old Style" pitchFamily="18" charset="0"/>
              </a:rPr>
              <a:t>Nursing Leadership</a:t>
            </a:r>
          </a:p>
          <a:p>
            <a:pPr algn="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r>
              <a:rPr lang="en-US" sz="3800" b="1" dirty="0" smtClean="0">
                <a:solidFill>
                  <a:srgbClr val="FFFFFF"/>
                </a:solidFill>
                <a:latin typeface="Bookman Old Style" pitchFamily="18" charset="0"/>
              </a:rPr>
              <a:t>Academy</a:t>
            </a:r>
            <a:endParaRPr lang="en-US" sz="3800" b="1" dirty="0">
              <a:solidFill>
                <a:srgbClr val="FFFFFF"/>
              </a:solidFill>
              <a:latin typeface="Bookman Old Style" pitchFamily="18" charset="0"/>
            </a:endParaRPr>
          </a:p>
          <a:p>
            <a:pPr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en-US" sz="3600" dirty="0">
              <a:solidFill>
                <a:prstClr val="black"/>
              </a:solidFill>
            </a:endParaRP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62000" y="2514600"/>
            <a:ext cx="7772400" cy="2133600"/>
          </a:xfrm>
        </p:spPr>
        <p:txBody>
          <a:bodyPr>
            <a:normAutofit/>
          </a:bodyPr>
          <a:lstStyle>
            <a:lvl1pPr marL="0" indent="0" algn="ctr">
              <a:buNone/>
              <a:defRPr sz="4000" b="1" i="1">
                <a:solidFill>
                  <a:srgbClr val="1D1886"/>
                </a:solidFill>
                <a:latin typeface="Bookman Old Style" pitchFamily="18" charset="0"/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dirty="0" smtClean="0"/>
              <a:t>Click to edit Master text styles</a:t>
            </a:r>
          </a:p>
        </p:txBody>
      </p:sp>
      <p:sp>
        <p:nvSpPr>
          <p:cNvPr id="13" name="Subtitle 2"/>
          <p:cNvSpPr>
            <a:spLocks noGrp="1"/>
          </p:cNvSpPr>
          <p:nvPr>
            <p:ph type="subTitle" idx="13"/>
          </p:nvPr>
        </p:nvSpPr>
        <p:spPr>
          <a:xfrm>
            <a:off x="1524000" y="4953000"/>
            <a:ext cx="6400800" cy="1219200"/>
          </a:xfrm>
        </p:spPr>
        <p:txBody>
          <a:bodyPr>
            <a:normAutofit/>
          </a:bodyPr>
          <a:lstStyle>
            <a:lvl1pPr marL="0" indent="0" algn="ctr">
              <a:buNone/>
              <a:defRPr sz="2800" b="0"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dirty="0" smtClean="0"/>
              <a:t>Click to edit Master subtitle style</a:t>
            </a:r>
            <a:endParaRPr lang="en-US" dirty="0"/>
          </a:p>
        </p:txBody>
      </p:sp>
      <p:sp>
        <p:nvSpPr>
          <p:cNvPr id="7" name="Date Placeholder 3"/>
          <p:cNvSpPr>
            <a:spLocks noGrp="1"/>
          </p:cNvSpPr>
          <p:nvPr>
            <p:ph type="dt" sz="half" idx="14"/>
          </p:nvPr>
        </p:nvSpPr>
        <p:spPr/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/>
            </a:lvl1pPr>
          </a:lstStyle>
          <a:p>
            <a:pPr>
              <a:defRPr/>
            </a:pPr>
            <a:fld id="{68B37EFB-6656-422D-A5CB-19F6F496E4E3}" type="datetime1">
              <a:rPr lang="en-US"/>
              <a:pPr>
                <a:defRPr/>
              </a:pPr>
              <a:t>2/16/2017</a:t>
            </a:fld>
            <a:endParaRPr lang="en-US" dirty="0"/>
          </a:p>
        </p:txBody>
      </p:sp>
      <p:sp>
        <p:nvSpPr>
          <p:cNvPr id="8" name="Footer Placeholder 4"/>
          <p:cNvSpPr>
            <a:spLocks noGrp="1"/>
          </p:cNvSpPr>
          <p:nvPr>
            <p:ph type="ftr" sz="quarter" idx="15"/>
          </p:nvPr>
        </p:nvSpPr>
        <p:spPr/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/>
            </a:lvl1pPr>
          </a:lstStyle>
          <a:p>
            <a:pPr>
              <a:defRPr/>
            </a:pPr>
            <a:endParaRPr lang="en-US" dirty="0"/>
          </a:p>
        </p:txBody>
      </p:sp>
      <p:sp>
        <p:nvSpPr>
          <p:cNvPr id="9" name="Slide Number Placeholder 5"/>
          <p:cNvSpPr>
            <a:spLocks noGrp="1"/>
          </p:cNvSpPr>
          <p:nvPr>
            <p:ph type="sldNum" sz="quarter" idx="16"/>
          </p:nvPr>
        </p:nvSpPr>
        <p:spPr/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/>
            </a:lvl1pPr>
          </a:lstStyle>
          <a:p>
            <a:pPr>
              <a:defRPr/>
            </a:pPr>
            <a:fld id="{B98C8C92-AF63-497F-8129-A1C45E52B931}" type="slidenum">
              <a:rPr lang="en-US"/>
              <a:pPr>
                <a:defRPr/>
              </a:pPr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191635762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400"/>
            </a:lvl1pPr>
            <a:lvl2pPr>
              <a:defRPr sz="1600"/>
            </a:lvl2pPr>
            <a:lvl3pPr>
              <a:defRPr sz="16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 smtClean="0"/>
          </a:p>
        </p:txBody>
      </p:sp>
      <p:sp>
        <p:nvSpPr>
          <p:cNvPr id="9" name="Content Placeholder 8"/>
          <p:cNvSpPr>
            <a:spLocks noGrp="1"/>
          </p:cNvSpPr>
          <p:nvPr>
            <p:ph sz="quarter" idx="13"/>
          </p:nvPr>
        </p:nvSpPr>
        <p:spPr>
          <a:xfrm>
            <a:off x="365760" y="1600200"/>
            <a:ext cx="4041648" cy="4526280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4"/>
          </p:nvPr>
        </p:nvSpPr>
        <p:spPr/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/>
            </a:lvl1pPr>
          </a:lstStyle>
          <a:p>
            <a:pPr>
              <a:defRPr/>
            </a:pPr>
            <a:fld id="{E906A30D-6AE8-4388-9BCC-BC798B221D5A}" type="datetime1">
              <a:rPr lang="en-US"/>
              <a:pPr>
                <a:defRPr/>
              </a:pPr>
              <a:t>2/16/2017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5"/>
          </p:nvPr>
        </p:nvSpPr>
        <p:spPr/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/>
            </a:lvl1pPr>
          </a:lstStyle>
          <a:p>
            <a:pPr>
              <a:defRPr/>
            </a:pPr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6"/>
          </p:nvPr>
        </p:nvSpPr>
        <p:spPr/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/>
            </a:lvl1pPr>
          </a:lstStyle>
          <a:p>
            <a:pPr>
              <a:defRPr/>
            </a:pPr>
            <a:fld id="{606BE465-C9DE-44F2-9D59-FD65572426FE}" type="slidenum">
              <a:rPr lang="en-US"/>
              <a:pPr>
                <a:defRPr/>
              </a:pPr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532912997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4040188" cy="609600"/>
          </a:xfrm>
        </p:spPr>
        <p:txBody>
          <a:bodyPr anchor="b">
            <a:noAutofit/>
          </a:bodyPr>
          <a:lstStyle>
            <a:lvl1pPr marL="0" indent="0" algn="ctr">
              <a:buNone/>
              <a:defRPr sz="2400" b="0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8200" y="1600200"/>
            <a:ext cx="4041775" cy="609600"/>
          </a:xfrm>
        </p:spPr>
        <p:txBody>
          <a:bodyPr anchor="b">
            <a:noAutofit/>
          </a:bodyPr>
          <a:lstStyle>
            <a:lvl1pPr marL="0" indent="0" algn="ctr">
              <a:buNone/>
              <a:defRPr sz="2400" b="0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11" name="Content Placeholder 10"/>
          <p:cNvSpPr>
            <a:spLocks noGrp="1"/>
          </p:cNvSpPr>
          <p:nvPr>
            <p:ph sz="quarter" idx="13"/>
          </p:nvPr>
        </p:nvSpPr>
        <p:spPr>
          <a:xfrm>
            <a:off x="457200" y="2212848"/>
            <a:ext cx="4041648" cy="3913632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13" name="Content Placeholder 12"/>
          <p:cNvSpPr>
            <a:spLocks noGrp="1"/>
          </p:cNvSpPr>
          <p:nvPr>
            <p:ph sz="quarter" idx="14"/>
          </p:nvPr>
        </p:nvSpPr>
        <p:spPr>
          <a:xfrm>
            <a:off x="4672584" y="2212848"/>
            <a:ext cx="4041648" cy="3913187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5"/>
          </p:nvPr>
        </p:nvSpPr>
        <p:spPr/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/>
            </a:lvl1pPr>
          </a:lstStyle>
          <a:p>
            <a:pPr>
              <a:defRPr/>
            </a:pPr>
            <a:fld id="{AF2D1976-EE81-4358-BE6A-4FA895989122}" type="datetime1">
              <a:rPr lang="en-US"/>
              <a:pPr>
                <a:defRPr/>
              </a:pPr>
              <a:t>2/16/2017</a:t>
            </a:fld>
            <a:endParaRPr lang="en-US" dirty="0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6"/>
          </p:nvPr>
        </p:nvSpPr>
        <p:spPr/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/>
            </a:lvl1pPr>
          </a:lstStyle>
          <a:p>
            <a:pPr>
              <a:defRPr/>
            </a:pPr>
            <a:endParaRPr lang="en-US" dirty="0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7"/>
          </p:nvPr>
        </p:nvSpPr>
        <p:spPr/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/>
            </a:lvl1pPr>
          </a:lstStyle>
          <a:p>
            <a:pPr>
              <a:defRPr/>
            </a:pPr>
            <a:fld id="{1F14F08F-1D11-4E51-91BD-EED5966C9EB2}" type="slidenum">
              <a:rPr lang="en-US"/>
              <a:pPr>
                <a:defRPr/>
              </a:pPr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851386606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/>
            </a:lvl1pPr>
          </a:lstStyle>
          <a:p>
            <a:pPr>
              <a:defRPr/>
            </a:pPr>
            <a:fld id="{44BBBE5B-853E-4440-BA68-27DFF4FD025A}" type="datetime1">
              <a:rPr lang="en-US"/>
              <a:pPr>
                <a:defRPr/>
              </a:pPr>
              <a:t>2/16/2017</a:t>
            </a:fld>
            <a:endParaRPr lang="en-US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/>
            </a:lvl1pPr>
          </a:lstStyle>
          <a:p>
            <a:pPr>
              <a:defRPr/>
            </a:pPr>
            <a:endParaRPr lang="en-US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/>
            </a:lvl1pPr>
          </a:lstStyle>
          <a:p>
            <a:pPr>
              <a:defRPr/>
            </a:pPr>
            <a:fld id="{42CA187B-8D0B-41D5-A45B-9B3C1ECCE207}" type="slidenum">
              <a:rPr lang="en-US"/>
              <a:pPr>
                <a:defRPr/>
              </a:pPr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001671175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/>
            </a:lvl1pPr>
          </a:lstStyle>
          <a:p>
            <a:pPr>
              <a:defRPr/>
            </a:pPr>
            <a:fld id="{D4D2321D-F4C6-4A7E-99AD-FBA175D505B8}" type="datetime1">
              <a:rPr lang="en-US"/>
              <a:pPr>
                <a:defRPr/>
              </a:pPr>
              <a:t>2/16/2017</a:t>
            </a:fld>
            <a:endParaRPr lang="en-US" dirty="0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/>
            </a:lvl1pPr>
          </a:lstStyle>
          <a:p>
            <a:pPr>
              <a:defRPr/>
            </a:pP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/>
            </a:lvl1pPr>
          </a:lstStyle>
          <a:p>
            <a:pPr>
              <a:defRPr/>
            </a:pPr>
            <a:fld id="{C041B17F-8753-4C33-89B5-86B3C7422E0F}" type="slidenum">
              <a:rPr lang="en-US"/>
              <a:pPr>
                <a:defRPr/>
              </a:pPr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913542896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907087" y="266700"/>
            <a:ext cx="3008313" cy="2095500"/>
          </a:xfrm>
        </p:spPr>
        <p:txBody>
          <a:bodyPr/>
          <a:lstStyle>
            <a:lvl1pPr algn="ctr">
              <a:lnSpc>
                <a:spcPct val="100000"/>
              </a:lnSpc>
              <a:defRPr sz="2800" b="0">
                <a:effectLst>
                  <a:outerShdw blurRad="50800" dist="25400" dir="5400000" algn="t" rotWithShape="0">
                    <a:prstClr val="black">
                      <a:alpha val="25000"/>
                    </a:prstClr>
                  </a:outerShdw>
                </a:effectLst>
              </a:defRPr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719137" y="273050"/>
            <a:ext cx="4995863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5907087" y="2438400"/>
            <a:ext cx="3008313" cy="3687763"/>
          </a:xfrm>
        </p:spPr>
        <p:txBody>
          <a:bodyPr>
            <a:normAutofit/>
          </a:bodyPr>
          <a:lstStyle>
            <a:lvl1pPr marL="0" indent="0" algn="ctr">
              <a:lnSpc>
                <a:spcPct val="125000"/>
              </a:lnSpc>
              <a:buNone/>
              <a:defRPr sz="16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/>
            </a:lvl1pPr>
          </a:lstStyle>
          <a:p>
            <a:pPr>
              <a:defRPr/>
            </a:pPr>
            <a:fld id="{C233DF43-8D3F-4EE6-94E5-FCC4716A20D9}" type="datetime1">
              <a:rPr lang="en-US"/>
              <a:pPr>
                <a:defRPr/>
              </a:pPr>
              <a:t>2/16/2017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/>
            </a:lvl1pPr>
          </a:lstStyle>
          <a:p>
            <a:pPr>
              <a:defRPr/>
            </a:pPr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/>
            </a:lvl1pPr>
          </a:lstStyle>
          <a:p>
            <a:pPr>
              <a:defRPr/>
            </a:pPr>
            <a:fld id="{45C4552C-A715-4253-B876-32BF84A1B041}" type="slidenum">
              <a:rPr lang="en-US"/>
              <a:pPr>
                <a:defRPr/>
              </a:pPr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232407887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679576" y="228600"/>
            <a:ext cx="5711824" cy="895350"/>
          </a:xfrm>
        </p:spPr>
        <p:txBody>
          <a:bodyPr/>
          <a:lstStyle>
            <a:lvl1pPr algn="ctr">
              <a:lnSpc>
                <a:spcPct val="100000"/>
              </a:lnSpc>
              <a:defRPr sz="2800" b="0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508126" y="1143000"/>
            <a:ext cx="6054724" cy="4541044"/>
          </a:xfrm>
          <a:ln w="76200">
            <a:solidFill>
              <a:schemeClr val="bg1"/>
            </a:solidFill>
          </a:ln>
          <a:effectLst>
            <a:outerShdw blurRad="88900" dist="50800" dir="5400000" algn="ctr" rotWithShape="0">
              <a:srgbClr val="000000">
                <a:alpha val="25000"/>
              </a:srgbClr>
            </a:outerShdw>
          </a:effectLst>
        </p:spPr>
        <p:txBody>
          <a:bodyPr rtlCol="0">
            <a:normAutofit/>
          </a:bodyPr>
          <a:lstStyle>
            <a:lvl1pPr marL="0" indent="0" algn="ctr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r>
              <a:rPr lang="en-US" noProof="0" dirty="0" smtClean="0"/>
              <a:t>Click icon to add picture</a:t>
            </a:r>
            <a:endParaRPr lang="en-US" noProof="0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679576" y="5810250"/>
            <a:ext cx="5711824" cy="533400"/>
          </a:xfrm>
        </p:spPr>
        <p:txBody>
          <a:bodyPr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/>
            </a:lvl1pPr>
          </a:lstStyle>
          <a:p>
            <a:pPr>
              <a:defRPr/>
            </a:pPr>
            <a:fld id="{CD2F0071-E857-49B0-8702-F0B03B078580}" type="datetime1">
              <a:rPr lang="en-US"/>
              <a:pPr>
                <a:defRPr/>
              </a:pPr>
              <a:t>2/16/2017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/>
            </a:lvl1pPr>
          </a:lstStyle>
          <a:p>
            <a:pPr>
              <a:defRPr/>
            </a:pPr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/>
            </a:lvl1pPr>
          </a:lstStyle>
          <a:p>
            <a:pPr>
              <a:defRPr/>
            </a:pPr>
            <a:fld id="{F9C35760-6271-4354-9EED-AD98E128B5FF}" type="slidenum">
              <a:rPr lang="en-US"/>
              <a:pPr>
                <a:defRPr/>
              </a:pPr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853825151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/>
            </a:lvl1pPr>
          </a:lstStyle>
          <a:p>
            <a:pPr>
              <a:defRPr/>
            </a:pPr>
            <a:fld id="{2B43DFBE-74E9-4869-87D3-216E97518B54}" type="datetime1">
              <a:rPr lang="en-US"/>
              <a:pPr>
                <a:defRPr/>
              </a:pPr>
              <a:t>2/16/2017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/>
            </a:lvl1pPr>
          </a:lstStyle>
          <a:p>
            <a:pPr>
              <a:defRPr/>
            </a:pPr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/>
            </a:lvl1pPr>
          </a:lstStyle>
          <a:p>
            <a:pPr>
              <a:defRPr/>
            </a:pPr>
            <a:fld id="{9F0DB43B-0F8D-4602-9C75-00BFEDADAF37}" type="slidenum">
              <a:rPr lang="en-US"/>
              <a:pPr>
                <a:defRPr/>
              </a:pPr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017480276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/>
            </a:lvl1pPr>
          </a:lstStyle>
          <a:p>
            <a:pPr>
              <a:defRPr/>
            </a:pPr>
            <a:fld id="{C715A5A5-8060-47C1-9CDA-93C599D24957}" type="datetime1">
              <a:rPr lang="en-US"/>
              <a:pPr>
                <a:defRPr/>
              </a:pPr>
              <a:t>2/16/2017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/>
            </a:lvl1pPr>
          </a:lstStyle>
          <a:p>
            <a:pPr>
              <a:defRPr/>
            </a:pPr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/>
            </a:lvl1pPr>
          </a:lstStyle>
          <a:p>
            <a:pPr>
              <a:defRPr/>
            </a:pPr>
            <a:fld id="{8CCCFC8F-A444-4EB5-9787-4E800851D62A}" type="slidenum">
              <a:rPr lang="en-US"/>
              <a:pPr>
                <a:defRPr/>
              </a:pPr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38730343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type="clipArtAndTx" preserve="1">
  <p:cSld name="Title, Clip Art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438400" y="228600"/>
            <a:ext cx="6400800" cy="1219200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lipArt Placeholder 2"/>
          <p:cNvSpPr>
            <a:spLocks noGrp="1"/>
          </p:cNvSpPr>
          <p:nvPr>
            <p:ph type="clipArt" sz="half" idx="1"/>
          </p:nvPr>
        </p:nvSpPr>
        <p:spPr>
          <a:xfrm>
            <a:off x="2438400" y="1600200"/>
            <a:ext cx="3124200" cy="4495800"/>
          </a:xfrm>
        </p:spPr>
        <p:txBody>
          <a:bodyPr rtlCol="0">
            <a:normAutofit/>
          </a:bodyPr>
          <a:lstStyle/>
          <a:p>
            <a:pPr lvl="0"/>
            <a:endParaRPr lang="en-US" noProof="0" dirty="0" smtClean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5715000" y="1600200"/>
            <a:ext cx="3124200" cy="4495800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Rectangle 7"/>
          <p:cNvSpPr>
            <a:spLocks noGrp="1" noChangeArrowheads="1"/>
          </p:cNvSpPr>
          <p:nvPr>
            <p:ph type="dt" sz="half" idx="10"/>
          </p:nvPr>
        </p:nvSpPr>
        <p:spPr/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/>
            </a:lvl1pPr>
          </a:lstStyle>
          <a:p>
            <a:pPr>
              <a:defRPr/>
            </a:pPr>
            <a:fld id="{17A61322-980B-4A79-AA0E-864B7798D2CC}" type="datetime1">
              <a:rPr lang="en-US"/>
              <a:pPr>
                <a:defRPr/>
              </a:pPr>
              <a:t>2/16/2017</a:t>
            </a:fld>
            <a:endParaRPr lang="en-US" dirty="0"/>
          </a:p>
        </p:txBody>
      </p:sp>
      <p:sp>
        <p:nvSpPr>
          <p:cNvPr id="6" name="Rectangle 8"/>
          <p:cNvSpPr>
            <a:spLocks noGrp="1" noChangeArrowheads="1"/>
          </p:cNvSpPr>
          <p:nvPr>
            <p:ph type="ftr" sz="quarter" idx="11"/>
          </p:nvPr>
        </p:nvSpPr>
        <p:spPr/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/>
            </a:lvl1pPr>
          </a:lstStyle>
          <a:p>
            <a:pPr>
              <a:defRPr/>
            </a:pPr>
            <a:endParaRPr lang="en-US" dirty="0"/>
          </a:p>
        </p:txBody>
      </p:sp>
      <p:sp>
        <p:nvSpPr>
          <p:cNvPr id="7" name="Rectangle 9"/>
          <p:cNvSpPr>
            <a:spLocks noGrp="1" noChangeArrowheads="1"/>
          </p:cNvSpPr>
          <p:nvPr>
            <p:ph type="sldNum" sz="quarter" idx="12"/>
          </p:nvPr>
        </p:nvSpPr>
        <p:spPr/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/>
            </a:lvl1pPr>
          </a:lstStyle>
          <a:p>
            <a:pPr>
              <a:defRPr/>
            </a:pPr>
            <a:fld id="{5A514F54-8E02-45F5-938A-93741ED35DA8}" type="slidenum">
              <a:rPr lang="en-US"/>
              <a:pPr>
                <a:defRPr/>
              </a:pPr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859794825"/>
      </p:ext>
    </p:extLst>
  </p:cSld>
  <p:clrMapOvr>
    <a:masterClrMapping/>
  </p:clrMapOvr>
  <p:transition spd="slow"/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5" Type="http://schemas.openxmlformats.org/officeDocument/2006/relationships/image" Target="../media/image2.jpeg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theme" Target="../theme/theme1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Pr>
        <a:gradFill rotWithShape="0">
          <a:gsLst>
            <a:gs pos="0">
              <a:srgbClr val="004990"/>
            </a:gs>
            <a:gs pos="3000">
              <a:srgbClr val="004990"/>
            </a:gs>
            <a:gs pos="21001">
              <a:srgbClr val="FFFFFF"/>
            </a:gs>
            <a:gs pos="100000">
              <a:srgbClr val="FFFFFF"/>
            </a:gs>
            <a:gs pos="100000">
              <a:srgbClr val="FFFFFF"/>
            </a:gs>
            <a:gs pos="100000">
              <a:srgbClr val="FFFFFF"/>
            </a:gs>
            <a:gs pos="100000">
              <a:srgbClr val="F2F2F2"/>
            </a:gs>
            <a:gs pos="100000">
              <a:srgbClr val="FFFFFF"/>
            </a:gs>
          </a:gsLst>
          <a:lin ang="5400000" scaled="1"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228600"/>
            <a:ext cx="8229600" cy="990600"/>
          </a:xfrm>
          <a:prstGeom prst="rect">
            <a:avLst/>
          </a:prstGeom>
        </p:spPr>
        <p:txBody>
          <a:bodyPr vert="horz" lIns="91440" tIns="45720" rIns="91440" bIns="45720" rtlCol="0" anchor="ctr" anchorCtr="0">
            <a:noAutofit/>
          </a:bodyPr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1027" name="Text Placeholder 2"/>
          <p:cNvSpPr>
            <a:spLocks noGrp="1"/>
          </p:cNvSpPr>
          <p:nvPr>
            <p:ph type="body" idx="1"/>
          </p:nvPr>
        </p:nvSpPr>
        <p:spPr bwMode="auto">
          <a:xfrm>
            <a:off x="457200" y="1447800"/>
            <a:ext cx="8229600" cy="4876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 altLang="en-US" smtClean="0"/>
              <a:t>Click to edit Master text styles</a:t>
            </a:r>
          </a:p>
          <a:p>
            <a:pPr lvl="1"/>
            <a:r>
              <a:rPr lang="en-US" altLang="en-US" smtClean="0"/>
              <a:t>Second level</a:t>
            </a:r>
          </a:p>
          <a:p>
            <a:pPr lvl="2"/>
            <a:r>
              <a:rPr lang="en-US" altLang="en-US" smtClean="0"/>
              <a:t>Third level</a:t>
            </a:r>
          </a:p>
          <a:p>
            <a:pPr lvl="3"/>
            <a:r>
              <a:rPr lang="en-US" altLang="en-US" smtClean="0"/>
              <a:t>Fourth level</a:t>
            </a:r>
          </a:p>
          <a:p>
            <a:pPr lvl="4"/>
            <a:r>
              <a:rPr lang="en-US" altLang="en-US" smtClean="0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6362700" y="6356350"/>
            <a:ext cx="2085975" cy="365125"/>
          </a:xfrm>
          <a:prstGeom prst="rect">
            <a:avLst/>
          </a:prstGeom>
        </p:spPr>
        <p:txBody>
          <a:bodyPr vert="horz" lIns="91440" tIns="45720" rIns="45720" bIns="45720" rtlCol="0" anchor="ctr"/>
          <a:lstStyle>
            <a:lvl1pPr algn="r" fontAlgn="auto">
              <a:spcBef>
                <a:spcPts val="0"/>
              </a:spcBef>
              <a:spcAft>
                <a:spcPts val="0"/>
              </a:spcAft>
              <a:defRPr sz="1200">
                <a:solidFill>
                  <a:prstClr val="black">
                    <a:lumMod val="65000"/>
                    <a:lumOff val="35000"/>
                  </a:prstClr>
                </a:solidFill>
                <a:latin typeface="Century Gothic" pitchFamily="34" charset="0"/>
              </a:defRPr>
            </a:lvl1pPr>
          </a:lstStyle>
          <a:p>
            <a:pPr>
              <a:defRPr/>
            </a:pPr>
            <a:fld id="{289994BE-56C8-4911-9668-D83E55BBE31A}" type="datetime1">
              <a:rPr lang="en-US"/>
              <a:pPr>
                <a:defRPr/>
              </a:pPr>
              <a:t>2/16/2017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658813" y="6356350"/>
            <a:ext cx="2847975" cy="365125"/>
          </a:xfrm>
          <a:prstGeom prst="rect">
            <a:avLst/>
          </a:prstGeom>
        </p:spPr>
        <p:txBody>
          <a:bodyPr vert="horz" lIns="45720" tIns="45720" rIns="91440" bIns="45720" rtlCol="0" anchor="ctr"/>
          <a:lstStyle>
            <a:lvl1pPr algn="l" fontAlgn="auto">
              <a:spcBef>
                <a:spcPts val="0"/>
              </a:spcBef>
              <a:spcAft>
                <a:spcPts val="0"/>
              </a:spcAft>
              <a:defRPr sz="1200">
                <a:solidFill>
                  <a:prstClr val="black">
                    <a:lumMod val="65000"/>
                    <a:lumOff val="35000"/>
                  </a:prstClr>
                </a:solidFill>
                <a:latin typeface="Century Gothic" pitchFamily="34" charset="0"/>
              </a:defRPr>
            </a:lvl1pPr>
          </a:lstStyle>
          <a:p>
            <a:pPr>
              <a:defRPr/>
            </a:pPr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55050" y="6543675"/>
            <a:ext cx="561975" cy="365125"/>
          </a:xfrm>
          <a:prstGeom prst="rect">
            <a:avLst/>
          </a:prstGeom>
        </p:spPr>
        <p:txBody>
          <a:bodyPr vert="horz" lIns="27432" tIns="45720" rIns="45720" bIns="45720" rtlCol="0" anchor="ctr"/>
          <a:lstStyle>
            <a:lvl1pPr algn="l" fontAlgn="auto">
              <a:spcBef>
                <a:spcPts val="0"/>
              </a:spcBef>
              <a:spcAft>
                <a:spcPts val="0"/>
              </a:spcAft>
              <a:defRPr sz="1600" smtClean="0">
                <a:solidFill>
                  <a:srgbClr val="004990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>
              <a:defRPr/>
            </a:pPr>
            <a:fld id="{0CF2ACC3-6FFB-49C0-9C32-FEBFD0F46468}" type="slidenum">
              <a:rPr lang="en-US"/>
              <a:pPr>
                <a:defRPr/>
              </a:pPr>
              <a:t>‹#›</a:t>
            </a:fld>
            <a:endParaRPr lang="en-US" dirty="0"/>
          </a:p>
        </p:txBody>
      </p:sp>
      <p:pic>
        <p:nvPicPr>
          <p:cNvPr id="1031" name="Picture 6"/>
          <p:cNvPicPr>
            <a:picLocks noChangeAspect="1"/>
          </p:cNvPicPr>
          <p:nvPr userDrawn="1"/>
        </p:nvPicPr>
        <p:blipFill>
          <a:blip r:embed="rId1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34938" y="5656263"/>
            <a:ext cx="1389062" cy="106521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cxnSp>
        <p:nvCxnSpPr>
          <p:cNvPr id="8" name="Straight Connector 7"/>
          <p:cNvCxnSpPr/>
          <p:nvPr userDrawn="1"/>
        </p:nvCxnSpPr>
        <p:spPr>
          <a:xfrm flipV="1">
            <a:off x="1524000" y="6538913"/>
            <a:ext cx="7407275" cy="23812"/>
          </a:xfrm>
          <a:prstGeom prst="line">
            <a:avLst/>
          </a:prstGeom>
          <a:ln w="127000">
            <a:solidFill>
              <a:srgbClr val="00499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9" name="Straight Connector 8"/>
          <p:cNvCxnSpPr/>
          <p:nvPr userDrawn="1"/>
        </p:nvCxnSpPr>
        <p:spPr>
          <a:xfrm flipV="1">
            <a:off x="1524000" y="6346825"/>
            <a:ext cx="7407275" cy="0"/>
          </a:xfrm>
          <a:prstGeom prst="line">
            <a:avLst/>
          </a:prstGeom>
          <a:ln w="127000">
            <a:solidFill>
              <a:srgbClr val="FEC057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2803343435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5099" r:id="rId1"/>
    <p:sldLayoutId id="2147485100" r:id="rId2"/>
    <p:sldLayoutId id="2147485101" r:id="rId3"/>
    <p:sldLayoutId id="2147485102" r:id="rId4"/>
    <p:sldLayoutId id="2147485103" r:id="rId5"/>
    <p:sldLayoutId id="2147485104" r:id="rId6"/>
    <p:sldLayoutId id="2147485105" r:id="rId7"/>
    <p:sldLayoutId id="2147485106" r:id="rId8"/>
    <p:sldLayoutId id="2147485107" r:id="rId9"/>
    <p:sldLayoutId id="2147485108" r:id="rId10"/>
    <p:sldLayoutId id="2147485109" r:id="rId11"/>
    <p:sldLayoutId id="2147485110" r:id="rId12"/>
    <p:sldLayoutId id="2147485111" r:id="rId13"/>
  </p:sldLayoutIdLst>
  <p:hf hdr="0" ftr="0" dt="0"/>
  <p:txStyles>
    <p:titleStyle>
      <a:lvl1pPr algn="ctr" rtl="0" eaLnBrk="0" fontAlgn="base" hangingPunct="0">
        <a:lnSpc>
          <a:spcPts val="5800"/>
        </a:lnSpc>
        <a:spcBef>
          <a:spcPct val="0"/>
        </a:spcBef>
        <a:spcAft>
          <a:spcPct val="0"/>
        </a:spcAft>
        <a:defRPr sz="4000" kern="1200">
          <a:solidFill>
            <a:schemeClr val="bg1"/>
          </a:solidFill>
          <a:effectLst>
            <a:outerShdw blurRad="63500" dist="38100" dir="5400000" algn="t" rotWithShape="0">
              <a:prstClr val="black">
                <a:alpha val="25000"/>
              </a:prstClr>
            </a:outerShdw>
          </a:effectLst>
          <a:latin typeface="Arial" panose="020B0604020202020204" pitchFamily="34" charset="0"/>
          <a:ea typeface="+mj-ea"/>
          <a:cs typeface="Arial" panose="020B0604020202020204" pitchFamily="34" charset="0"/>
        </a:defRPr>
      </a:lvl1pPr>
      <a:lvl2pPr algn="ctr" rtl="0" eaLnBrk="0" fontAlgn="base" hangingPunct="0">
        <a:lnSpc>
          <a:spcPts val="5800"/>
        </a:lnSpc>
        <a:spcBef>
          <a:spcPct val="0"/>
        </a:spcBef>
        <a:spcAft>
          <a:spcPct val="0"/>
        </a:spcAft>
        <a:defRPr sz="4000">
          <a:solidFill>
            <a:schemeClr val="bg1"/>
          </a:solidFill>
          <a:latin typeface="Arial" charset="0"/>
          <a:cs typeface="Arial" charset="0"/>
        </a:defRPr>
      </a:lvl2pPr>
      <a:lvl3pPr algn="ctr" rtl="0" eaLnBrk="0" fontAlgn="base" hangingPunct="0">
        <a:lnSpc>
          <a:spcPts val="5800"/>
        </a:lnSpc>
        <a:spcBef>
          <a:spcPct val="0"/>
        </a:spcBef>
        <a:spcAft>
          <a:spcPct val="0"/>
        </a:spcAft>
        <a:defRPr sz="4000">
          <a:solidFill>
            <a:schemeClr val="bg1"/>
          </a:solidFill>
          <a:latin typeface="Arial" charset="0"/>
          <a:cs typeface="Arial" charset="0"/>
        </a:defRPr>
      </a:lvl3pPr>
      <a:lvl4pPr algn="ctr" rtl="0" eaLnBrk="0" fontAlgn="base" hangingPunct="0">
        <a:lnSpc>
          <a:spcPts val="5800"/>
        </a:lnSpc>
        <a:spcBef>
          <a:spcPct val="0"/>
        </a:spcBef>
        <a:spcAft>
          <a:spcPct val="0"/>
        </a:spcAft>
        <a:defRPr sz="4000">
          <a:solidFill>
            <a:schemeClr val="bg1"/>
          </a:solidFill>
          <a:latin typeface="Arial" charset="0"/>
          <a:cs typeface="Arial" charset="0"/>
        </a:defRPr>
      </a:lvl4pPr>
      <a:lvl5pPr algn="ctr" rtl="0" eaLnBrk="0" fontAlgn="base" hangingPunct="0">
        <a:lnSpc>
          <a:spcPts val="5800"/>
        </a:lnSpc>
        <a:spcBef>
          <a:spcPct val="0"/>
        </a:spcBef>
        <a:spcAft>
          <a:spcPct val="0"/>
        </a:spcAft>
        <a:defRPr sz="4000">
          <a:solidFill>
            <a:schemeClr val="bg1"/>
          </a:solidFill>
          <a:latin typeface="Arial" charset="0"/>
          <a:cs typeface="Arial" charset="0"/>
        </a:defRPr>
      </a:lvl5pPr>
      <a:lvl6pPr marL="457200" algn="ctr" rtl="0" fontAlgn="base">
        <a:lnSpc>
          <a:spcPts val="5800"/>
        </a:lnSpc>
        <a:spcBef>
          <a:spcPct val="0"/>
        </a:spcBef>
        <a:spcAft>
          <a:spcPct val="0"/>
        </a:spcAft>
        <a:defRPr sz="4000">
          <a:solidFill>
            <a:srgbClr val="1D1886"/>
          </a:solidFill>
          <a:latin typeface="Palatino Linotype" pitchFamily="18" charset="0"/>
        </a:defRPr>
      </a:lvl6pPr>
      <a:lvl7pPr marL="914400" algn="ctr" rtl="0" fontAlgn="base">
        <a:lnSpc>
          <a:spcPts val="5800"/>
        </a:lnSpc>
        <a:spcBef>
          <a:spcPct val="0"/>
        </a:spcBef>
        <a:spcAft>
          <a:spcPct val="0"/>
        </a:spcAft>
        <a:defRPr sz="4000">
          <a:solidFill>
            <a:srgbClr val="1D1886"/>
          </a:solidFill>
          <a:latin typeface="Palatino Linotype" pitchFamily="18" charset="0"/>
        </a:defRPr>
      </a:lvl7pPr>
      <a:lvl8pPr marL="1371600" algn="ctr" rtl="0" fontAlgn="base">
        <a:lnSpc>
          <a:spcPts val="5800"/>
        </a:lnSpc>
        <a:spcBef>
          <a:spcPct val="0"/>
        </a:spcBef>
        <a:spcAft>
          <a:spcPct val="0"/>
        </a:spcAft>
        <a:defRPr sz="4000">
          <a:solidFill>
            <a:srgbClr val="1D1886"/>
          </a:solidFill>
          <a:latin typeface="Palatino Linotype" pitchFamily="18" charset="0"/>
        </a:defRPr>
      </a:lvl8pPr>
      <a:lvl9pPr marL="1828800" algn="ctr" rtl="0" fontAlgn="base">
        <a:lnSpc>
          <a:spcPts val="5800"/>
        </a:lnSpc>
        <a:spcBef>
          <a:spcPct val="0"/>
        </a:spcBef>
        <a:spcAft>
          <a:spcPct val="0"/>
        </a:spcAft>
        <a:defRPr sz="4000">
          <a:solidFill>
            <a:srgbClr val="1D1886"/>
          </a:solidFill>
          <a:latin typeface="Palatino Linotype" pitchFamily="18" charset="0"/>
        </a:defRPr>
      </a:lvl9pPr>
    </p:titleStyle>
    <p:bodyStyle>
      <a:lvl1pPr marL="342900" indent="-342900" algn="l" rtl="0" eaLnBrk="0" fontAlgn="base" hangingPunct="0">
        <a:spcBef>
          <a:spcPct val="20000"/>
        </a:spcBef>
        <a:spcAft>
          <a:spcPct val="0"/>
        </a:spcAft>
        <a:buClr>
          <a:srgbClr val="FEC057"/>
        </a:buClr>
        <a:buFont typeface="Wingdings" pitchFamily="2" charset="2"/>
        <a:buChar char=""/>
        <a:defRPr sz="2800" kern="1200">
          <a:solidFill>
            <a:srgbClr val="404040"/>
          </a:solidFill>
          <a:latin typeface="Arial" panose="020B0604020202020204" pitchFamily="34" charset="0"/>
          <a:ea typeface="+mn-ea"/>
          <a:cs typeface="Arial" panose="020B0604020202020204" pitchFamily="34" charset="0"/>
        </a:defRPr>
      </a:lvl1pPr>
      <a:lvl2pPr marL="742950" indent="-285750" algn="l" rtl="0" eaLnBrk="0" fontAlgn="base" hangingPunct="0">
        <a:spcBef>
          <a:spcPct val="20000"/>
        </a:spcBef>
        <a:spcAft>
          <a:spcPct val="0"/>
        </a:spcAft>
        <a:buClr>
          <a:srgbClr val="004990"/>
        </a:buClr>
        <a:buFont typeface="Wingdings" pitchFamily="2" charset="2"/>
        <a:buChar char="§"/>
        <a:defRPr sz="2400" kern="1200">
          <a:solidFill>
            <a:srgbClr val="404040"/>
          </a:solidFill>
          <a:latin typeface="Arial" panose="020B0604020202020204" pitchFamily="34" charset="0"/>
          <a:ea typeface="+mn-ea"/>
          <a:cs typeface="Arial" panose="020B0604020202020204" pitchFamily="34" charset="0"/>
        </a:defRPr>
      </a:lvl2pPr>
      <a:lvl3pPr marL="1143000" indent="-228600" algn="l" rtl="0" eaLnBrk="0" fontAlgn="base" hangingPunct="0">
        <a:spcBef>
          <a:spcPct val="20000"/>
        </a:spcBef>
        <a:spcAft>
          <a:spcPct val="0"/>
        </a:spcAft>
        <a:buFont typeface="Arial" charset="0"/>
        <a:buChar char="•"/>
        <a:defRPr sz="2000" kern="1200">
          <a:solidFill>
            <a:srgbClr val="404040"/>
          </a:solidFill>
          <a:latin typeface="Arial" panose="020B0604020202020204" pitchFamily="34" charset="0"/>
          <a:ea typeface="+mn-ea"/>
          <a:cs typeface="Arial" panose="020B0604020202020204" pitchFamily="34" charset="0"/>
        </a:defRPr>
      </a:lvl3pPr>
      <a:lvl4pPr marL="1600200" indent="-228600" algn="l" rtl="0" eaLnBrk="0" fontAlgn="base" hangingPunct="0">
        <a:spcBef>
          <a:spcPct val="20000"/>
        </a:spcBef>
        <a:spcAft>
          <a:spcPct val="0"/>
        </a:spcAft>
        <a:buFont typeface="Courier New" pitchFamily="49" charset="0"/>
        <a:buChar char="o"/>
        <a:defRPr sz="1600" kern="1200">
          <a:solidFill>
            <a:srgbClr val="404040"/>
          </a:solidFill>
          <a:latin typeface="Arial" panose="020B0604020202020204" pitchFamily="34" charset="0"/>
          <a:ea typeface="+mn-ea"/>
          <a:cs typeface="Arial" panose="020B0604020202020204" pitchFamily="34" charset="0"/>
        </a:defRPr>
      </a:lvl4pPr>
      <a:lvl5pPr marL="2057400" indent="-228600" algn="l" rtl="0" eaLnBrk="0" fontAlgn="base" hangingPunct="0">
        <a:spcBef>
          <a:spcPct val="20000"/>
        </a:spcBef>
        <a:spcAft>
          <a:spcPct val="0"/>
        </a:spcAft>
        <a:buFont typeface="Arial" charset="0"/>
        <a:buChar char="•"/>
        <a:defRPr sz="1600" kern="1200">
          <a:solidFill>
            <a:srgbClr val="404040"/>
          </a:solidFill>
          <a:latin typeface="Arial" panose="020B0604020202020204" pitchFamily="34" charset="0"/>
          <a:ea typeface="+mn-ea"/>
          <a:cs typeface="Arial" panose="020B0604020202020204" pitchFamily="34" charset="0"/>
        </a:defRPr>
      </a:lvl5pPr>
      <a:lvl6pPr marL="2514600" indent="-228600" algn="l" defTabSz="914400" rtl="0" eaLnBrk="1" latinLnBrk="0" hangingPunct="1">
        <a:spcBef>
          <a:spcPct val="20000"/>
        </a:spcBef>
        <a:buFont typeface="Courier New" pitchFamily="49" charset="0"/>
        <a:buChar char="o"/>
        <a:defRPr sz="1600" kern="1200">
          <a:solidFill>
            <a:schemeClr val="tx1">
              <a:lumMod val="50000"/>
              <a:lumOff val="50000"/>
            </a:schemeClr>
          </a:solidFill>
          <a:latin typeface="+mj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1600" kern="1200">
          <a:solidFill>
            <a:schemeClr val="tx1">
              <a:lumMod val="50000"/>
              <a:lumOff val="50000"/>
            </a:schemeClr>
          </a:solidFill>
          <a:latin typeface="+mj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Courier New" pitchFamily="49" charset="0"/>
        <a:buChar char="o"/>
        <a:defRPr sz="1600" kern="1200">
          <a:solidFill>
            <a:schemeClr val="tx1">
              <a:lumMod val="50000"/>
              <a:lumOff val="50000"/>
            </a:schemeClr>
          </a:solidFill>
          <a:latin typeface="+mj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1600" kern="1200">
          <a:solidFill>
            <a:schemeClr val="tx1">
              <a:lumMod val="50000"/>
              <a:lumOff val="50000"/>
            </a:schemeClr>
          </a:solidFill>
          <a:latin typeface="+mj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2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3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Microsoft_Excel_97-2003_Worksheet1.xls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1.vml"/><Relationship Id="rId4" Type="http://schemas.openxmlformats.org/officeDocument/2006/relationships/image" Target="../media/image4.emf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chart" Target="../charts/chart1.xml"/><Relationship Id="rId1" Type="http://schemas.openxmlformats.org/officeDocument/2006/relationships/slideLayout" Target="../slideLayouts/slideLayout3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3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3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hyperlink" Target="http://www.wicenterfornursing.org/" TargetMode="External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3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3.xml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3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3.xml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0.xml"/><Relationship Id="rId1" Type="http://schemas.openxmlformats.org/officeDocument/2006/relationships/slideLayout" Target="../slideLayouts/slideLayout3.xml"/></Relationships>
</file>

<file path=ppt/slides/_rels/slide16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1.xml"/><Relationship Id="rId1" Type="http://schemas.openxmlformats.org/officeDocument/2006/relationships/slideLayout" Target="../slideLayouts/slideLayout3.xml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jpeg"/><Relationship Id="rId2" Type="http://schemas.openxmlformats.org/officeDocument/2006/relationships/notesSlide" Target="../notesSlides/notesSlide12.xml"/><Relationship Id="rId1" Type="http://schemas.openxmlformats.org/officeDocument/2006/relationships/slideLayout" Target="../slideLayouts/slideLayout3.xml"/><Relationship Id="rId4" Type="http://schemas.openxmlformats.org/officeDocument/2006/relationships/image" Target="../media/image7.gif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jpeg"/><Relationship Id="rId2" Type="http://schemas.openxmlformats.org/officeDocument/2006/relationships/notesSlide" Target="../notesSlides/notesSlide13.xml"/><Relationship Id="rId1" Type="http://schemas.openxmlformats.org/officeDocument/2006/relationships/slideLayout" Target="../slideLayouts/slideLayout3.xml"/><Relationship Id="rId4" Type="http://schemas.openxmlformats.org/officeDocument/2006/relationships/image" Target="../media/image9.jpeg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jpeg"/><Relationship Id="rId2" Type="http://schemas.openxmlformats.org/officeDocument/2006/relationships/notesSlide" Target="../notesSlides/notesSlide14.xml"/><Relationship Id="rId1" Type="http://schemas.openxmlformats.org/officeDocument/2006/relationships/slideLayout" Target="../slideLayouts/slideLayout3.xml"/><Relationship Id="rId5" Type="http://schemas.openxmlformats.org/officeDocument/2006/relationships/image" Target="../media/image12.jpeg"/><Relationship Id="rId4" Type="http://schemas.openxmlformats.org/officeDocument/2006/relationships/image" Target="../media/image11.jpeg"/></Relationships>
</file>

<file path=ppt/slides/_rels/slide20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5.xml"/><Relationship Id="rId1" Type="http://schemas.openxmlformats.org/officeDocument/2006/relationships/slideLayout" Target="../slideLayouts/slideLayout3.xml"/></Relationships>
</file>

<file path=ppt/slides/_rels/slide2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6.xml"/><Relationship Id="rId1" Type="http://schemas.openxmlformats.org/officeDocument/2006/relationships/slideLayout" Target="../slideLayouts/slideLayout3.xml"/></Relationships>
</file>

<file path=ppt/slides/_rels/slide22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7.xml"/><Relationship Id="rId1" Type="http://schemas.openxmlformats.org/officeDocument/2006/relationships/slideLayout" Target="../slideLayouts/slideLayout3.xml"/></Relationships>
</file>

<file path=ppt/slides/_rels/slide23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8.xml"/><Relationship Id="rId1" Type="http://schemas.openxmlformats.org/officeDocument/2006/relationships/slideLayout" Target="../slideLayouts/slideLayout3.xml"/></Relationships>
</file>

<file path=ppt/slides/_rels/slide24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9.xml"/><Relationship Id="rId1" Type="http://schemas.openxmlformats.org/officeDocument/2006/relationships/slideLayout" Target="../slideLayouts/slideLayout3.xml"/></Relationships>
</file>

<file path=ppt/slides/_rels/slide25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0.xml"/><Relationship Id="rId1" Type="http://schemas.openxmlformats.org/officeDocument/2006/relationships/slideLayout" Target="../slideLayouts/slideLayout3.xml"/></Relationships>
</file>

<file path=ppt/slides/_rels/slide2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jpeg"/><Relationship Id="rId2" Type="http://schemas.openxmlformats.org/officeDocument/2006/relationships/notesSlide" Target="../notesSlides/notesSlide21.xml"/><Relationship Id="rId1" Type="http://schemas.openxmlformats.org/officeDocument/2006/relationships/slideLayout" Target="../slideLayouts/slideLayout3.xml"/><Relationship Id="rId5" Type="http://schemas.openxmlformats.org/officeDocument/2006/relationships/image" Target="../media/image15.jpeg"/><Relationship Id="rId4" Type="http://schemas.openxmlformats.org/officeDocument/2006/relationships/image" Target="../media/image14.jpeg"/></Relationships>
</file>

<file path=ppt/slides/_rels/slide2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.jpeg"/><Relationship Id="rId2" Type="http://schemas.openxmlformats.org/officeDocument/2006/relationships/notesSlide" Target="../notesSlides/notesSlide22.xml"/><Relationship Id="rId1" Type="http://schemas.openxmlformats.org/officeDocument/2006/relationships/slideLayout" Target="../slideLayouts/slideLayout3.xml"/><Relationship Id="rId6" Type="http://schemas.openxmlformats.org/officeDocument/2006/relationships/image" Target="../media/image19.jpeg"/><Relationship Id="rId5" Type="http://schemas.openxmlformats.org/officeDocument/2006/relationships/image" Target="../media/image18.jpeg"/><Relationship Id="rId4" Type="http://schemas.openxmlformats.org/officeDocument/2006/relationships/image" Target="../media/image17.png"/></Relationships>
</file>

<file path=ppt/slides/_rels/slide28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3.xml"/><Relationship Id="rId1" Type="http://schemas.openxmlformats.org/officeDocument/2006/relationships/slideLayout" Target="../slideLayouts/slideLayout3.xml"/></Relationships>
</file>

<file path=ppt/slides/_rels/slide29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4.xml"/><Relationship Id="rId1" Type="http://schemas.openxmlformats.org/officeDocument/2006/relationships/slideLayout" Target="../slideLayouts/slideLayout3.xml"/></Relationships>
</file>

<file path=ppt/slides/_rels/slide30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5.xml"/><Relationship Id="rId1" Type="http://schemas.openxmlformats.org/officeDocument/2006/relationships/slideLayout" Target="../slideLayouts/slideLayout3.xml"/></Relationships>
</file>

<file path=ppt/slides/_rels/slide3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6.xml"/><Relationship Id="rId1" Type="http://schemas.openxmlformats.org/officeDocument/2006/relationships/slideLayout" Target="../slideLayouts/slideLayout3.xml"/></Relationships>
</file>

<file path=ppt/slides/_rels/slide32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7.xml"/><Relationship Id="rId1" Type="http://schemas.openxmlformats.org/officeDocument/2006/relationships/slideLayout" Target="../slideLayouts/slideLayout3.xml"/></Relationships>
</file>

<file path=ppt/slides/_rels/slide33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8.xml"/><Relationship Id="rId1" Type="http://schemas.openxmlformats.org/officeDocument/2006/relationships/slideLayout" Target="../slideLayouts/slideLayout3.xml"/></Relationships>
</file>

<file path=ppt/slides/_rels/slide34.xml.rels><?xml version="1.0" encoding="UTF-8" standalone="yes"?>
<Relationships xmlns="http://schemas.openxmlformats.org/package/2006/relationships"><Relationship Id="rId3" Type="http://schemas.openxmlformats.org/officeDocument/2006/relationships/image" Target="../media/image20.jpeg"/><Relationship Id="rId2" Type="http://schemas.openxmlformats.org/officeDocument/2006/relationships/notesSlide" Target="../notesSlides/notesSlide29.xml"/><Relationship Id="rId1" Type="http://schemas.openxmlformats.org/officeDocument/2006/relationships/slideLayout" Target="../slideLayouts/slideLayout3.xml"/><Relationship Id="rId5" Type="http://schemas.openxmlformats.org/officeDocument/2006/relationships/image" Target="../media/image22.jpeg"/><Relationship Id="rId4" Type="http://schemas.openxmlformats.org/officeDocument/2006/relationships/image" Target="../media/image21.jpeg"/></Relationships>
</file>

<file path=ppt/slides/_rels/slide35.xml.rels><?xml version="1.0" encoding="UTF-8" standalone="yes"?>
<Relationships xmlns="http://schemas.openxmlformats.org/package/2006/relationships"><Relationship Id="rId3" Type="http://schemas.openxmlformats.org/officeDocument/2006/relationships/image" Target="../media/image23.png"/><Relationship Id="rId7" Type="http://schemas.openxmlformats.org/officeDocument/2006/relationships/image" Target="../media/image27.jpeg"/><Relationship Id="rId2" Type="http://schemas.openxmlformats.org/officeDocument/2006/relationships/notesSlide" Target="../notesSlides/notesSlide30.xml"/><Relationship Id="rId1" Type="http://schemas.openxmlformats.org/officeDocument/2006/relationships/slideLayout" Target="../slideLayouts/slideLayout3.xml"/><Relationship Id="rId6" Type="http://schemas.openxmlformats.org/officeDocument/2006/relationships/image" Target="../media/image26.jpeg"/><Relationship Id="rId5" Type="http://schemas.openxmlformats.org/officeDocument/2006/relationships/image" Target="../media/image25.jpeg"/><Relationship Id="rId4" Type="http://schemas.openxmlformats.org/officeDocument/2006/relationships/image" Target="../media/image24.jpeg"/></Relationships>
</file>

<file path=ppt/slides/_rels/slide36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1.xml"/><Relationship Id="rId1" Type="http://schemas.openxmlformats.org/officeDocument/2006/relationships/slideLayout" Target="../slideLayouts/slideLayout3.xml"/></Relationships>
</file>

<file path=ppt/slides/_rels/slide37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2.xml"/><Relationship Id="rId1" Type="http://schemas.openxmlformats.org/officeDocument/2006/relationships/slideLayout" Target="../slideLayouts/slideLayout3.xml"/></Relationships>
</file>

<file path=ppt/slides/_rels/slide38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3.xml"/><Relationship Id="rId1" Type="http://schemas.openxmlformats.org/officeDocument/2006/relationships/slideLayout" Target="../slideLayouts/slideLayout3.xml"/></Relationships>
</file>

<file path=ppt/slides/_rels/slide39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4.xml"/><Relationship Id="rId1" Type="http://schemas.openxmlformats.org/officeDocument/2006/relationships/slideLayout" Target="../slideLayouts/slideLayout3.xml"/></Relationships>
</file>

<file path=ppt/slides/_rels/slide40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5.xml"/><Relationship Id="rId1" Type="http://schemas.openxmlformats.org/officeDocument/2006/relationships/slideLayout" Target="../slideLayouts/slideLayout3.xml"/></Relationships>
</file>

<file path=ppt/slides/_rels/slide4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6.xml"/><Relationship Id="rId1" Type="http://schemas.openxmlformats.org/officeDocument/2006/relationships/slideLayout" Target="../slideLayouts/slideLayout3.xml"/></Relationships>
</file>

<file path=ppt/slides/_rels/slide42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7.xml"/><Relationship Id="rId1" Type="http://schemas.openxmlformats.org/officeDocument/2006/relationships/slideLayout" Target="../slideLayouts/slideLayout3.xml"/></Relationships>
</file>

<file path=ppt/slides/_rels/slide4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8.jpeg"/><Relationship Id="rId7" Type="http://schemas.openxmlformats.org/officeDocument/2006/relationships/image" Target="../media/image32.jpeg"/><Relationship Id="rId2" Type="http://schemas.openxmlformats.org/officeDocument/2006/relationships/notesSlide" Target="../notesSlides/notesSlide38.xml"/><Relationship Id="rId1" Type="http://schemas.openxmlformats.org/officeDocument/2006/relationships/slideLayout" Target="../slideLayouts/slideLayout3.xml"/><Relationship Id="rId6" Type="http://schemas.openxmlformats.org/officeDocument/2006/relationships/image" Target="../media/image31.jpeg"/><Relationship Id="rId5" Type="http://schemas.openxmlformats.org/officeDocument/2006/relationships/image" Target="../media/image30.jpeg"/><Relationship Id="rId4" Type="http://schemas.openxmlformats.org/officeDocument/2006/relationships/image" Target="../media/image29.jpeg"/></Relationships>
</file>

<file path=ppt/slides/_rels/slide44.xml.rels><?xml version="1.0" encoding="UTF-8" standalone="yes"?>
<Relationships xmlns="http://schemas.openxmlformats.org/package/2006/relationships"><Relationship Id="rId3" Type="http://schemas.openxmlformats.org/officeDocument/2006/relationships/image" Target="../media/image33.jpeg"/><Relationship Id="rId7" Type="http://schemas.openxmlformats.org/officeDocument/2006/relationships/image" Target="../media/image37.jpeg"/><Relationship Id="rId2" Type="http://schemas.openxmlformats.org/officeDocument/2006/relationships/notesSlide" Target="../notesSlides/notesSlide39.xml"/><Relationship Id="rId1" Type="http://schemas.openxmlformats.org/officeDocument/2006/relationships/slideLayout" Target="../slideLayouts/slideLayout3.xml"/><Relationship Id="rId6" Type="http://schemas.openxmlformats.org/officeDocument/2006/relationships/image" Target="../media/image36.jpeg"/><Relationship Id="rId5" Type="http://schemas.openxmlformats.org/officeDocument/2006/relationships/image" Target="../media/image35.jpeg"/><Relationship Id="rId4" Type="http://schemas.openxmlformats.org/officeDocument/2006/relationships/image" Target="../media/image34.jpeg"/></Relationships>
</file>

<file path=ppt/slides/_rels/slide45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40.xml"/><Relationship Id="rId1" Type="http://schemas.openxmlformats.org/officeDocument/2006/relationships/slideLayout" Target="../slideLayouts/slideLayout3.xml"/></Relationships>
</file>

<file path=ppt/slides/_rels/slide46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41.xml"/><Relationship Id="rId1" Type="http://schemas.openxmlformats.org/officeDocument/2006/relationships/slideLayout" Target="../slideLayouts/slideLayout3.xml"/></Relationships>
</file>

<file path=ppt/slides/_rels/slide47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42.xml"/><Relationship Id="rId1" Type="http://schemas.openxmlformats.org/officeDocument/2006/relationships/slideLayout" Target="../slideLayouts/slideLayout3.xml"/></Relationships>
</file>

<file path=ppt/slides/_rels/slide48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43.xml"/><Relationship Id="rId1" Type="http://schemas.openxmlformats.org/officeDocument/2006/relationships/slideLayout" Target="../slideLayouts/slideLayout3.xml"/></Relationships>
</file>

<file path=ppt/slides/_rels/slide49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44.xml"/><Relationship Id="rId1" Type="http://schemas.openxmlformats.org/officeDocument/2006/relationships/slideLayout" Target="../slideLayouts/slideLayout3.xml"/></Relationships>
</file>

<file path=ppt/slides/_rels/slide50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45.xml"/><Relationship Id="rId1" Type="http://schemas.openxmlformats.org/officeDocument/2006/relationships/slideLayout" Target="../slideLayouts/slideLayout3.xml"/></Relationships>
</file>

<file path=ppt/slides/_rels/slide5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46.xml"/><Relationship Id="rId1" Type="http://schemas.openxmlformats.org/officeDocument/2006/relationships/slideLayout" Target="../slideLayouts/slideLayout3.xml"/></Relationships>
</file>

<file path=ppt/slides/_rels/slide52.xml.rels><?xml version="1.0" encoding="UTF-8" standalone="yes"?>
<Relationships xmlns="http://schemas.openxmlformats.org/package/2006/relationships"><Relationship Id="rId3" Type="http://schemas.openxmlformats.org/officeDocument/2006/relationships/image" Target="../media/image38.jpg"/><Relationship Id="rId2" Type="http://schemas.openxmlformats.org/officeDocument/2006/relationships/notesSlide" Target="../notesSlides/notesSlide47.xml"/><Relationship Id="rId1" Type="http://schemas.openxmlformats.org/officeDocument/2006/relationships/slideLayout" Target="../slideLayouts/slideLayout3.xml"/><Relationship Id="rId5" Type="http://schemas.openxmlformats.org/officeDocument/2006/relationships/image" Target="../media/image40.jpg"/><Relationship Id="rId4" Type="http://schemas.openxmlformats.org/officeDocument/2006/relationships/image" Target="../media/image39.jpeg"/></Relationships>
</file>

<file path=ppt/slides/_rels/slide53.xml.rels><?xml version="1.0" encoding="UTF-8" standalone="yes"?>
<Relationships xmlns="http://schemas.openxmlformats.org/package/2006/relationships"><Relationship Id="rId3" Type="http://schemas.openxmlformats.org/officeDocument/2006/relationships/image" Target="../media/image41.jpg"/><Relationship Id="rId7" Type="http://schemas.openxmlformats.org/officeDocument/2006/relationships/image" Target="../media/image45.jpg"/><Relationship Id="rId2" Type="http://schemas.openxmlformats.org/officeDocument/2006/relationships/notesSlide" Target="../notesSlides/notesSlide48.xml"/><Relationship Id="rId1" Type="http://schemas.openxmlformats.org/officeDocument/2006/relationships/slideLayout" Target="../slideLayouts/slideLayout3.xml"/><Relationship Id="rId6" Type="http://schemas.openxmlformats.org/officeDocument/2006/relationships/image" Target="../media/image44.jpeg"/><Relationship Id="rId5" Type="http://schemas.openxmlformats.org/officeDocument/2006/relationships/image" Target="../media/image43.png"/><Relationship Id="rId4" Type="http://schemas.openxmlformats.org/officeDocument/2006/relationships/image" Target="../media/image42.jpg"/></Relationships>
</file>

<file path=ppt/slides/_rels/slide54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49.xml"/><Relationship Id="rId1" Type="http://schemas.openxmlformats.org/officeDocument/2006/relationships/slideLayout" Target="../slideLayouts/slideLayout3.xml"/></Relationships>
</file>

<file path=ppt/slides/_rels/slide55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50.xml"/><Relationship Id="rId1" Type="http://schemas.openxmlformats.org/officeDocument/2006/relationships/slideLayout" Target="../slideLayouts/slideLayout3.xml"/></Relationships>
</file>

<file path=ppt/slides/_rels/slide56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51.xml"/><Relationship Id="rId1" Type="http://schemas.openxmlformats.org/officeDocument/2006/relationships/slideLayout" Target="../slideLayouts/slideLayout3.xml"/></Relationships>
</file>

<file path=ppt/slides/_rels/slide5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.xml"/></Relationships>
</file>

<file path=ppt/slides/_rels/slide5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.xml"/></Relationships>
</file>

<file path=ppt/slides/_rels/slide5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.xml"/></Relationships>
</file>

<file path=ppt/slides/_rels/slide60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52.xml"/><Relationship Id="rId1" Type="http://schemas.openxmlformats.org/officeDocument/2006/relationships/slideLayout" Target="../slideLayouts/slideLayout3.xml"/></Relationships>
</file>

<file path=ppt/slides/_rels/slide6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53.xml"/><Relationship Id="rId1" Type="http://schemas.openxmlformats.org/officeDocument/2006/relationships/slideLayout" Target="../slideLayouts/slideLayout3.xml"/></Relationships>
</file>

<file path=ppt/slides/_rels/slide6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.xml"/></Relationships>
</file>

<file path=ppt/slides/_rels/slide6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.xml"/></Relationships>
</file>

<file path=ppt/slides/_rels/slide6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.xml"/></Relationships>
</file>

<file path=ppt/slides/_rels/slide65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54.xml"/><Relationship Id="rId1" Type="http://schemas.openxmlformats.org/officeDocument/2006/relationships/slideLayout" Target="../slideLayouts/slideLayout3.xml"/></Relationships>
</file>

<file path=ppt/slides/_rels/slide66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55.xml"/><Relationship Id="rId1" Type="http://schemas.openxmlformats.org/officeDocument/2006/relationships/slideLayout" Target="../slideLayouts/slideLayout3.xml"/></Relationships>
</file>

<file path=ppt/slides/_rels/slide67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56.xml"/><Relationship Id="rId1" Type="http://schemas.openxmlformats.org/officeDocument/2006/relationships/slideLayout" Target="../slideLayouts/slideLayout3.xml"/></Relationships>
</file>

<file path=ppt/slides/_rels/slide68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57.xml"/><Relationship Id="rId1" Type="http://schemas.openxmlformats.org/officeDocument/2006/relationships/slideLayout" Target="../slideLayouts/slideLayout3.xml"/></Relationships>
</file>

<file path=ppt/slides/_rels/slide69.xml.rels><?xml version="1.0" encoding="UTF-8" standalone="yes"?>
<Relationships xmlns="http://schemas.openxmlformats.org/package/2006/relationships"><Relationship Id="rId2" Type="http://schemas.openxmlformats.org/officeDocument/2006/relationships/hyperlink" Target="http://www.wicenterfornursing.org/" TargetMode="External"/><Relationship Id="rId1" Type="http://schemas.openxmlformats.org/officeDocument/2006/relationships/slideLayout" Target="../slideLayouts/slideLayout3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146" name="Title 1"/>
          <p:cNvSpPr>
            <a:spLocks noGrp="1"/>
          </p:cNvSpPr>
          <p:nvPr>
            <p:ph type="ctrTitle"/>
          </p:nvPr>
        </p:nvSpPr>
        <p:spPr>
          <a:xfrm>
            <a:off x="685800" y="1905000"/>
            <a:ext cx="7772400" cy="3505200"/>
          </a:xfrm>
        </p:spPr>
        <p:txBody>
          <a:bodyPr/>
          <a:lstStyle/>
          <a:p>
            <a:r>
              <a:rPr lang="en-US" dirty="0" smtClean="0"/>
              <a:t/>
            </a:r>
            <a:br>
              <a:rPr lang="en-US" dirty="0" smtClean="0"/>
            </a:br>
            <a:r>
              <a:rPr lang="en-US" dirty="0" smtClean="0"/>
              <a:t>Diversity </a:t>
            </a:r>
            <a:r>
              <a:rPr lang="en-US" dirty="0" smtClean="0"/>
              <a:t/>
            </a:r>
            <a:br>
              <a:rPr lang="en-US" dirty="0" smtClean="0"/>
            </a:br>
            <a:r>
              <a:rPr lang="en-US" dirty="0" smtClean="0"/>
              <a:t>and</a:t>
            </a:r>
            <a:br>
              <a:rPr lang="en-US" dirty="0" smtClean="0"/>
            </a:br>
            <a:r>
              <a:rPr lang="en-US" dirty="0" smtClean="0"/>
              <a:t> </a:t>
            </a:r>
            <a:r>
              <a:rPr lang="en-US" dirty="0" smtClean="0"/>
              <a:t>Generational Gifts</a:t>
            </a:r>
            <a:br>
              <a:rPr lang="en-US" dirty="0" smtClean="0"/>
            </a:br>
            <a:r>
              <a:rPr lang="en-US" sz="1600" dirty="0">
                <a:effectLst/>
              </a:rPr>
              <a:t>© Wisconsin Organization of Nurse Executives</a:t>
            </a:r>
            <a:r>
              <a:rPr lang="en-US" dirty="0">
                <a:effectLst/>
              </a:rPr>
              <a:t/>
            </a:r>
            <a:br>
              <a:rPr lang="en-US" dirty="0">
                <a:effectLst/>
              </a:rPr>
            </a:br>
            <a:r>
              <a:rPr lang="en-US" dirty="0" smtClean="0"/>
              <a:t/>
            </a:r>
            <a:br>
              <a:rPr lang="en-US" dirty="0" smtClean="0"/>
            </a:br>
            <a:r>
              <a:rPr lang="en-US" dirty="0" smtClean="0"/>
              <a:t> 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4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Objectives</a:t>
            </a:r>
            <a:endParaRPr lang="en-US" dirty="0"/>
          </a:p>
        </p:txBody>
      </p:sp>
      <p:sp>
        <p:nvSpPr>
          <p:cNvPr id="6" name="Content Placeholder 5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/>
              <a:t>State the importance of diversity in the nursing workforce.</a:t>
            </a:r>
          </a:p>
          <a:p>
            <a:r>
              <a:rPr lang="en-US" dirty="0"/>
              <a:t>Identify the four generations that comprise the nursing workforce.</a:t>
            </a:r>
          </a:p>
          <a:p>
            <a:r>
              <a:rPr lang="en-US" dirty="0"/>
              <a:t>Describe two values and two strengths of each generation. </a:t>
            </a:r>
          </a:p>
          <a:p>
            <a:r>
              <a:rPr lang="en-US" dirty="0"/>
              <a:t>Identify two common values of nurses across generations. </a:t>
            </a:r>
          </a:p>
        </p:txBody>
      </p:sp>
    </p:spTree>
    <p:extLst>
      <p:ext uri="{BB962C8B-B14F-4D97-AF65-F5344CB8AC3E}">
        <p14:creationId xmlns:p14="http://schemas.microsoft.com/office/powerpoint/2010/main" val="604374533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>
              <a:defRPr/>
            </a:pPr>
            <a:r>
              <a:rPr lang="en-US" dirty="0" smtClean="0"/>
              <a:t>Registered Nurse Workforce in WI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marL="0" indent="0">
              <a:buFont typeface="Arial" charset="0"/>
              <a:buNone/>
              <a:defRPr/>
            </a:pPr>
            <a:endParaRPr lang="en-US" b="1" dirty="0" smtClean="0"/>
          </a:p>
          <a:p>
            <a:pPr marL="0" indent="0">
              <a:buFont typeface="Arial" charset="0"/>
              <a:buNone/>
              <a:defRPr/>
            </a:pPr>
            <a:r>
              <a:rPr lang="en-US" b="1" dirty="0" smtClean="0"/>
              <a:t>59,397 RN’s work in Wisconsin</a:t>
            </a:r>
          </a:p>
          <a:p>
            <a:pPr marL="0" indent="0">
              <a:buFont typeface="Arial" charset="0"/>
              <a:buNone/>
              <a:defRPr/>
            </a:pPr>
            <a:endParaRPr lang="en-US" b="1" dirty="0" smtClean="0"/>
          </a:p>
          <a:p>
            <a:pPr>
              <a:defRPr/>
            </a:pPr>
            <a:r>
              <a:rPr lang="en-US" b="1" dirty="0" smtClean="0"/>
              <a:t>94.9% white (WI population is 83.1% white)</a:t>
            </a:r>
          </a:p>
          <a:p>
            <a:pPr>
              <a:defRPr/>
            </a:pPr>
            <a:r>
              <a:rPr lang="en-US" dirty="0" smtClean="0"/>
              <a:t>92.9% female 7.1 Male</a:t>
            </a:r>
          </a:p>
          <a:p>
            <a:pPr>
              <a:defRPr/>
            </a:pPr>
            <a:r>
              <a:rPr lang="en-US" dirty="0" smtClean="0"/>
              <a:t>89.3% only speak English</a:t>
            </a:r>
            <a:endParaRPr lang="en-US" dirty="0"/>
          </a:p>
        </p:txBody>
      </p:sp>
    </p:spTree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2016 Wisconsin RN Survey</a:t>
            </a:r>
            <a:endParaRPr lang="en-US" dirty="0"/>
          </a:p>
        </p:txBody>
      </p:sp>
      <p:graphicFrame>
        <p:nvGraphicFramePr>
          <p:cNvPr id="4" name="Content Placeholder 3"/>
          <p:cNvGraphicFramePr>
            <a:graphicFrameLocks noGrp="1"/>
          </p:cNvGraphicFramePr>
          <p:nvPr>
            <p:ph idx="1"/>
            <p:extLst>
              <p:ext uri="{D42A27DB-BD31-4B8C-83A1-F6EECF244321}">
                <p14:modId xmlns:p14="http://schemas.microsoft.com/office/powerpoint/2010/main" val="840653284"/>
              </p:ext>
            </p:extLst>
          </p:nvPr>
        </p:nvGraphicFramePr>
        <p:xfrm>
          <a:off x="457200" y="1731974"/>
          <a:ext cx="8229601" cy="4085717"/>
        </p:xfrm>
        <a:graphic>
          <a:graphicData uri="http://schemas.openxmlformats.org/drawingml/2006/table">
            <a:tbl>
              <a:tblPr firstRow="1" firstCol="1" bandRow="1">
                <a:tableStyleId>{5C22544A-7EE6-4342-B048-85BDC9FD1C3A}</a:tableStyleId>
              </a:tblPr>
              <a:tblGrid>
                <a:gridCol w="1371600"/>
                <a:gridCol w="1543051"/>
                <a:gridCol w="1541331"/>
                <a:gridCol w="1485041"/>
                <a:gridCol w="1169641"/>
                <a:gridCol w="1118937"/>
              </a:tblGrid>
              <a:tr h="1295400">
                <a:tc>
                  <a:txBody>
                    <a:bodyPr/>
                    <a:lstStyle/>
                    <a:p>
                      <a:pPr marL="0" marR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2000" dirty="0">
                          <a:effectLst/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 </a:t>
                      </a:r>
                      <a:endParaRPr lang="en-US" sz="2000" dirty="0" smtClean="0">
                        <a:effectLst/>
                        <a:latin typeface="Arial" panose="020B0604020202020204" pitchFamily="34" charset="0"/>
                        <a:cs typeface="Arial" panose="020B0604020202020204" pitchFamily="34" charset="0"/>
                      </a:endParaRPr>
                    </a:p>
                    <a:p>
                      <a:pPr marL="0" marR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2000" dirty="0" smtClean="0">
                          <a:effectLst/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% Race</a:t>
                      </a:r>
                      <a:r>
                        <a:rPr lang="en-US" sz="2000" baseline="0" dirty="0" smtClean="0">
                          <a:effectLst/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-</a:t>
                      </a:r>
                      <a:r>
                        <a:rPr lang="en-US" sz="2000" dirty="0" smtClean="0">
                          <a:effectLst/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Ethnicity</a:t>
                      </a:r>
                      <a:endParaRPr lang="en-US" sz="2000" dirty="0">
                        <a:effectLst/>
                        <a:latin typeface="Arial" panose="020B0604020202020204" pitchFamily="34" charset="0"/>
                        <a:ea typeface="Calibri"/>
                        <a:cs typeface="Arial" panose="020B0604020202020204" pitchFamily="34" charset="0"/>
                      </a:endParaRPr>
                    </a:p>
                  </a:txBody>
                  <a:tcPr marL="77153" marR="77153" marT="0" marB="0"/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endParaRPr lang="en-US" sz="2000" dirty="0" smtClean="0">
                        <a:effectLst/>
                        <a:latin typeface="Arial" panose="020B0604020202020204" pitchFamily="34" charset="0"/>
                        <a:cs typeface="Arial" panose="020B0604020202020204" pitchFamily="34" charset="0"/>
                      </a:endParaRPr>
                    </a:p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2000" dirty="0" smtClean="0">
                          <a:effectLst/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Caucasian</a:t>
                      </a:r>
                      <a:endParaRPr lang="en-US" sz="2000" dirty="0">
                        <a:effectLst/>
                        <a:latin typeface="Arial" panose="020B0604020202020204" pitchFamily="34" charset="0"/>
                        <a:ea typeface="Calibri"/>
                        <a:cs typeface="Arial" panose="020B0604020202020204" pitchFamily="34" charset="0"/>
                      </a:endParaRPr>
                    </a:p>
                  </a:txBody>
                  <a:tcPr marL="77153" marR="77153" marT="0" marB="0"/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endParaRPr lang="en-US" sz="2000" dirty="0" smtClean="0">
                        <a:effectLst/>
                        <a:latin typeface="Arial" panose="020B0604020202020204" pitchFamily="34" charset="0"/>
                        <a:cs typeface="Arial" panose="020B0604020202020204" pitchFamily="34" charset="0"/>
                      </a:endParaRPr>
                    </a:p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2000" dirty="0" smtClean="0">
                          <a:effectLst/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African </a:t>
                      </a:r>
                      <a:r>
                        <a:rPr lang="en-US" sz="2000" dirty="0">
                          <a:effectLst/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American</a:t>
                      </a:r>
                      <a:endParaRPr lang="en-US" sz="2000" dirty="0">
                        <a:effectLst/>
                        <a:latin typeface="Arial" panose="020B0604020202020204" pitchFamily="34" charset="0"/>
                        <a:ea typeface="Calibri"/>
                        <a:cs typeface="Arial" panose="020B0604020202020204" pitchFamily="34" charset="0"/>
                      </a:endParaRPr>
                    </a:p>
                  </a:txBody>
                  <a:tcPr marL="77153" marR="77153" marT="0" marB="0"/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endParaRPr lang="en-US" sz="2000" dirty="0" smtClean="0">
                        <a:effectLst/>
                        <a:latin typeface="Arial" panose="020B0604020202020204" pitchFamily="34" charset="0"/>
                        <a:cs typeface="Arial" panose="020B0604020202020204" pitchFamily="34" charset="0"/>
                      </a:endParaRPr>
                    </a:p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2000" dirty="0" smtClean="0">
                          <a:effectLst/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Hispanic</a:t>
                      </a:r>
                      <a:endParaRPr lang="en-US" sz="2000" dirty="0">
                        <a:effectLst/>
                        <a:latin typeface="Arial" panose="020B0604020202020204" pitchFamily="34" charset="0"/>
                        <a:ea typeface="Calibri"/>
                        <a:cs typeface="Arial" panose="020B0604020202020204" pitchFamily="34" charset="0"/>
                      </a:endParaRPr>
                    </a:p>
                  </a:txBody>
                  <a:tcPr marL="77153" marR="77153" marT="0" marB="0"/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endParaRPr lang="en-US" sz="2000" dirty="0" smtClean="0">
                        <a:effectLst/>
                        <a:latin typeface="Arial" panose="020B0604020202020204" pitchFamily="34" charset="0"/>
                        <a:cs typeface="Arial" panose="020B0604020202020204" pitchFamily="34" charset="0"/>
                      </a:endParaRPr>
                    </a:p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2000" dirty="0" smtClean="0">
                          <a:effectLst/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Asian</a:t>
                      </a:r>
                      <a:endParaRPr lang="en-US" sz="2000" dirty="0">
                        <a:effectLst/>
                        <a:latin typeface="Arial" panose="020B0604020202020204" pitchFamily="34" charset="0"/>
                        <a:ea typeface="Calibri"/>
                        <a:cs typeface="Arial" panose="020B0604020202020204" pitchFamily="34" charset="0"/>
                      </a:endParaRPr>
                    </a:p>
                  </a:txBody>
                  <a:tcPr marL="77153" marR="77153" marT="0" marB="0"/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endParaRPr lang="en-US" sz="2000" dirty="0" smtClean="0">
                        <a:effectLst/>
                        <a:latin typeface="Arial" panose="020B0604020202020204" pitchFamily="34" charset="0"/>
                        <a:cs typeface="Arial" panose="020B0604020202020204" pitchFamily="34" charset="0"/>
                      </a:endParaRPr>
                    </a:p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2000" dirty="0" smtClean="0">
                          <a:effectLst/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Other</a:t>
                      </a:r>
                      <a:endParaRPr lang="en-US" sz="2000" dirty="0">
                        <a:effectLst/>
                        <a:latin typeface="Arial" panose="020B0604020202020204" pitchFamily="34" charset="0"/>
                        <a:ea typeface="Calibri"/>
                        <a:cs typeface="Arial" panose="020B0604020202020204" pitchFamily="34" charset="0"/>
                      </a:endParaRPr>
                    </a:p>
                  </a:txBody>
                  <a:tcPr marL="77153" marR="77153" marT="0" marB="0"/>
                </a:tc>
              </a:tr>
              <a:tr h="949567">
                <a:tc>
                  <a:txBody>
                    <a:bodyPr/>
                    <a:lstStyle/>
                    <a:p>
                      <a:pPr marL="0" marR="0">
                        <a:lnSpc>
                          <a:spcPct val="115000"/>
                        </a:lnSpc>
                        <a:spcBef>
                          <a:spcPts val="1800"/>
                        </a:spcBef>
                        <a:spcAft>
                          <a:spcPts val="1200"/>
                        </a:spcAft>
                      </a:pPr>
                      <a:r>
                        <a:rPr lang="en-US" sz="2000" b="1" dirty="0" smtClean="0">
                          <a:effectLst/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2012</a:t>
                      </a:r>
                      <a:endParaRPr lang="en-US" sz="2000" b="1" dirty="0">
                        <a:effectLst/>
                        <a:latin typeface="Arial" panose="020B0604020202020204" pitchFamily="34" charset="0"/>
                        <a:ea typeface="Calibri"/>
                        <a:cs typeface="Arial" panose="020B0604020202020204" pitchFamily="34" charset="0"/>
                      </a:endParaRPr>
                    </a:p>
                  </a:txBody>
                  <a:tcPr marL="77153" marR="77153" marT="0" marB="0"/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1800"/>
                        </a:spcBef>
                        <a:spcAft>
                          <a:spcPts val="1200"/>
                        </a:spcAft>
                      </a:pPr>
                      <a:r>
                        <a:rPr lang="en-US" sz="2000" b="1" dirty="0" smtClean="0">
                          <a:effectLst/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93.5</a:t>
                      </a:r>
                      <a:endParaRPr lang="en-US" sz="2000" b="1" dirty="0">
                        <a:effectLst/>
                        <a:latin typeface="Arial" panose="020B0604020202020204" pitchFamily="34" charset="0"/>
                        <a:ea typeface="Calibri"/>
                        <a:cs typeface="Arial" panose="020B0604020202020204" pitchFamily="34" charset="0"/>
                      </a:endParaRPr>
                    </a:p>
                  </a:txBody>
                  <a:tcPr marL="77153" marR="77153" marT="0" marB="0"/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1800"/>
                        </a:spcBef>
                        <a:spcAft>
                          <a:spcPts val="1200"/>
                        </a:spcAft>
                      </a:pPr>
                      <a:r>
                        <a:rPr lang="en-US" sz="2000" b="1" dirty="0" smtClean="0">
                          <a:effectLst/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2.0</a:t>
                      </a:r>
                      <a:endParaRPr lang="en-US" sz="2000" b="1" dirty="0">
                        <a:effectLst/>
                        <a:latin typeface="Arial" panose="020B0604020202020204" pitchFamily="34" charset="0"/>
                        <a:ea typeface="Calibri"/>
                        <a:cs typeface="Arial" panose="020B0604020202020204" pitchFamily="34" charset="0"/>
                      </a:endParaRPr>
                    </a:p>
                  </a:txBody>
                  <a:tcPr marL="77153" marR="77153" marT="0" marB="0"/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1800"/>
                        </a:spcBef>
                        <a:spcAft>
                          <a:spcPts val="1200"/>
                        </a:spcAft>
                      </a:pPr>
                      <a:r>
                        <a:rPr lang="en-US" sz="2000" b="1" dirty="0" smtClean="0">
                          <a:effectLst/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1.4</a:t>
                      </a:r>
                      <a:endParaRPr lang="en-US" sz="2000" b="1" dirty="0">
                        <a:effectLst/>
                        <a:latin typeface="Arial" panose="020B0604020202020204" pitchFamily="34" charset="0"/>
                        <a:ea typeface="Calibri"/>
                        <a:cs typeface="Arial" panose="020B0604020202020204" pitchFamily="34" charset="0"/>
                      </a:endParaRPr>
                    </a:p>
                  </a:txBody>
                  <a:tcPr marL="77153" marR="77153" marT="0" marB="0"/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600"/>
                        </a:spcBef>
                        <a:spcAft>
                          <a:spcPts val="1200"/>
                        </a:spcAft>
                      </a:pPr>
                      <a:r>
                        <a:rPr lang="en-US" sz="2000" b="1" dirty="0">
                          <a:effectLst/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No data</a:t>
                      </a:r>
                      <a:endParaRPr lang="en-US" sz="2000" b="1" dirty="0">
                        <a:effectLst/>
                        <a:latin typeface="Arial" panose="020B0604020202020204" pitchFamily="34" charset="0"/>
                        <a:ea typeface="Calibri"/>
                        <a:cs typeface="Arial" panose="020B0604020202020204" pitchFamily="34" charset="0"/>
                      </a:endParaRPr>
                    </a:p>
                  </a:txBody>
                  <a:tcPr marL="77153" marR="77153" marT="0" marB="0"/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1800"/>
                        </a:spcBef>
                        <a:spcAft>
                          <a:spcPts val="1200"/>
                        </a:spcAft>
                      </a:pPr>
                      <a:r>
                        <a:rPr lang="en-US" sz="2000" b="1" dirty="0" smtClean="0">
                          <a:effectLst/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3.0</a:t>
                      </a:r>
                      <a:endParaRPr lang="en-US" sz="2000" b="1" dirty="0">
                        <a:effectLst/>
                        <a:latin typeface="Arial" panose="020B0604020202020204" pitchFamily="34" charset="0"/>
                        <a:ea typeface="Calibri"/>
                        <a:cs typeface="Arial" panose="020B0604020202020204" pitchFamily="34" charset="0"/>
                      </a:endParaRPr>
                    </a:p>
                  </a:txBody>
                  <a:tcPr marL="77153" marR="77153" marT="0" marB="0"/>
                </a:tc>
              </a:tr>
              <a:tr h="788491">
                <a:tc>
                  <a:txBody>
                    <a:bodyPr/>
                    <a:lstStyle/>
                    <a:p>
                      <a:pPr marL="0" marR="0">
                        <a:lnSpc>
                          <a:spcPct val="115000"/>
                        </a:lnSpc>
                        <a:spcBef>
                          <a:spcPts val="1800"/>
                        </a:spcBef>
                        <a:spcAft>
                          <a:spcPts val="1200"/>
                        </a:spcAft>
                      </a:pPr>
                      <a:r>
                        <a:rPr lang="en-US" sz="2000" b="1" dirty="0" smtClean="0">
                          <a:effectLst/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2014</a:t>
                      </a:r>
                    </a:p>
                    <a:p>
                      <a:pPr marL="0" marR="0">
                        <a:lnSpc>
                          <a:spcPct val="115000"/>
                        </a:lnSpc>
                        <a:spcBef>
                          <a:spcPts val="1800"/>
                        </a:spcBef>
                        <a:spcAft>
                          <a:spcPts val="1200"/>
                        </a:spcAft>
                      </a:pPr>
                      <a:endParaRPr lang="en-US" sz="2000" b="1" dirty="0">
                        <a:effectLst/>
                        <a:latin typeface="Arial" panose="020B0604020202020204" pitchFamily="34" charset="0"/>
                        <a:ea typeface="Calibri"/>
                        <a:cs typeface="Arial" panose="020B0604020202020204" pitchFamily="34" charset="0"/>
                      </a:endParaRPr>
                    </a:p>
                  </a:txBody>
                  <a:tcPr marL="77153" marR="77153" marT="0" marB="0"/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1800"/>
                        </a:spcBef>
                        <a:spcAft>
                          <a:spcPts val="1200"/>
                        </a:spcAft>
                      </a:pPr>
                      <a:r>
                        <a:rPr lang="en-US" sz="2000" b="1" dirty="0" smtClean="0">
                          <a:effectLst/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95.1</a:t>
                      </a:r>
                      <a:endParaRPr lang="en-US" sz="2000" b="1" dirty="0">
                        <a:effectLst/>
                        <a:latin typeface="Arial" panose="020B0604020202020204" pitchFamily="34" charset="0"/>
                        <a:ea typeface="Calibri"/>
                        <a:cs typeface="Arial" panose="020B0604020202020204" pitchFamily="34" charset="0"/>
                      </a:endParaRPr>
                    </a:p>
                  </a:txBody>
                  <a:tcPr marL="77153" marR="77153" marT="0" marB="0"/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1800"/>
                        </a:spcBef>
                        <a:spcAft>
                          <a:spcPts val="1200"/>
                        </a:spcAft>
                      </a:pPr>
                      <a:r>
                        <a:rPr lang="en-US" sz="2000" b="1" dirty="0" smtClean="0">
                          <a:effectLst/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1.8</a:t>
                      </a:r>
                      <a:endParaRPr lang="en-US" sz="2000" b="1" dirty="0">
                        <a:effectLst/>
                        <a:latin typeface="Arial" panose="020B0604020202020204" pitchFamily="34" charset="0"/>
                        <a:ea typeface="Calibri"/>
                        <a:cs typeface="Arial" panose="020B0604020202020204" pitchFamily="34" charset="0"/>
                      </a:endParaRPr>
                    </a:p>
                  </a:txBody>
                  <a:tcPr marL="77153" marR="77153" marT="0" marB="0"/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1800"/>
                        </a:spcBef>
                        <a:spcAft>
                          <a:spcPts val="1200"/>
                        </a:spcAft>
                      </a:pPr>
                      <a:r>
                        <a:rPr lang="en-US" sz="2000" b="1" dirty="0" smtClean="0">
                          <a:effectLst/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1.6</a:t>
                      </a:r>
                      <a:endParaRPr lang="en-US" sz="2000" b="1" dirty="0">
                        <a:effectLst/>
                        <a:latin typeface="Arial" panose="020B0604020202020204" pitchFamily="34" charset="0"/>
                        <a:ea typeface="Calibri"/>
                        <a:cs typeface="Arial" panose="020B0604020202020204" pitchFamily="34" charset="0"/>
                      </a:endParaRPr>
                    </a:p>
                  </a:txBody>
                  <a:tcPr marL="77153" marR="77153" marT="0" marB="0"/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1800"/>
                        </a:spcBef>
                        <a:spcAft>
                          <a:spcPts val="1200"/>
                        </a:spcAft>
                      </a:pPr>
                      <a:r>
                        <a:rPr lang="en-US" sz="2000" b="1" dirty="0" smtClean="0">
                          <a:effectLst/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1.4</a:t>
                      </a:r>
                      <a:endParaRPr lang="en-US" sz="2000" b="1" dirty="0">
                        <a:effectLst/>
                        <a:latin typeface="Arial" panose="020B0604020202020204" pitchFamily="34" charset="0"/>
                        <a:ea typeface="Calibri"/>
                        <a:cs typeface="Arial" panose="020B0604020202020204" pitchFamily="34" charset="0"/>
                      </a:endParaRPr>
                    </a:p>
                  </a:txBody>
                  <a:tcPr marL="77153" marR="77153" marT="0" marB="0"/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1800"/>
                        </a:spcBef>
                        <a:spcAft>
                          <a:spcPts val="1200"/>
                        </a:spcAft>
                      </a:pPr>
                      <a:r>
                        <a:rPr lang="en-US" sz="2000" b="1" dirty="0" smtClean="0">
                          <a:effectLst/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1.6</a:t>
                      </a:r>
                      <a:endParaRPr lang="en-US" sz="2000" b="1" dirty="0">
                        <a:effectLst/>
                        <a:latin typeface="Arial" panose="020B0604020202020204" pitchFamily="34" charset="0"/>
                        <a:ea typeface="Calibri"/>
                        <a:cs typeface="Arial" panose="020B0604020202020204" pitchFamily="34" charset="0"/>
                      </a:endParaRPr>
                    </a:p>
                  </a:txBody>
                  <a:tcPr marL="77153" marR="77153" marT="0" marB="0"/>
                </a:tc>
              </a:tr>
              <a:tr h="788491">
                <a:tc>
                  <a:txBody>
                    <a:bodyPr/>
                    <a:lstStyle/>
                    <a:p>
                      <a:pPr marL="0" marR="0">
                        <a:lnSpc>
                          <a:spcPct val="115000"/>
                        </a:lnSpc>
                        <a:spcBef>
                          <a:spcPts val="1800"/>
                        </a:spcBef>
                        <a:spcAft>
                          <a:spcPts val="1200"/>
                        </a:spcAft>
                      </a:pPr>
                      <a:r>
                        <a:rPr lang="en-US" sz="2000" b="1" dirty="0" smtClean="0">
                          <a:effectLst/>
                          <a:latin typeface="Arial" panose="020B0604020202020204" pitchFamily="34" charset="0"/>
                          <a:ea typeface="Calibri"/>
                          <a:cs typeface="Arial" panose="020B0604020202020204" pitchFamily="34" charset="0"/>
                        </a:rPr>
                        <a:t>2016</a:t>
                      </a:r>
                      <a:endParaRPr lang="en-US" sz="2000" b="1" dirty="0">
                        <a:effectLst/>
                        <a:latin typeface="Arial" panose="020B0604020202020204" pitchFamily="34" charset="0"/>
                        <a:ea typeface="Calibri"/>
                        <a:cs typeface="Arial" panose="020B0604020202020204" pitchFamily="34" charset="0"/>
                      </a:endParaRPr>
                    </a:p>
                  </a:txBody>
                  <a:tcPr marL="77153" marR="77153" marT="0" marB="0"/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1800"/>
                        </a:spcBef>
                        <a:spcAft>
                          <a:spcPts val="1200"/>
                        </a:spcAft>
                      </a:pPr>
                      <a:r>
                        <a:rPr lang="en-US" sz="2000" b="1" dirty="0" smtClean="0">
                          <a:effectLst/>
                          <a:latin typeface="Arial" panose="020B0604020202020204" pitchFamily="34" charset="0"/>
                          <a:ea typeface="Calibri"/>
                          <a:cs typeface="Arial" panose="020B0604020202020204" pitchFamily="34" charset="0"/>
                        </a:rPr>
                        <a:t>94.9</a:t>
                      </a:r>
                      <a:endParaRPr lang="en-US" sz="2000" b="1" dirty="0">
                        <a:effectLst/>
                        <a:latin typeface="Arial" panose="020B0604020202020204" pitchFamily="34" charset="0"/>
                        <a:ea typeface="Calibri"/>
                        <a:cs typeface="Arial" panose="020B0604020202020204" pitchFamily="34" charset="0"/>
                      </a:endParaRPr>
                    </a:p>
                  </a:txBody>
                  <a:tcPr marL="77153" marR="77153" marT="0" marB="0"/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1800"/>
                        </a:spcBef>
                        <a:spcAft>
                          <a:spcPts val="1200"/>
                        </a:spcAft>
                      </a:pPr>
                      <a:r>
                        <a:rPr lang="en-US" sz="2000" b="1" dirty="0" smtClean="0">
                          <a:effectLst/>
                          <a:latin typeface="Arial" panose="020B0604020202020204" pitchFamily="34" charset="0"/>
                          <a:ea typeface="Calibri"/>
                          <a:cs typeface="Arial" panose="020B0604020202020204" pitchFamily="34" charset="0"/>
                        </a:rPr>
                        <a:t>1.9</a:t>
                      </a:r>
                      <a:endParaRPr lang="en-US" sz="2000" b="1" dirty="0">
                        <a:effectLst/>
                        <a:latin typeface="Arial" panose="020B0604020202020204" pitchFamily="34" charset="0"/>
                        <a:ea typeface="Calibri"/>
                        <a:cs typeface="Arial" panose="020B0604020202020204" pitchFamily="34" charset="0"/>
                      </a:endParaRPr>
                    </a:p>
                  </a:txBody>
                  <a:tcPr marL="77153" marR="77153" marT="0" marB="0"/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1800"/>
                        </a:spcBef>
                        <a:spcAft>
                          <a:spcPts val="1200"/>
                        </a:spcAft>
                      </a:pPr>
                      <a:r>
                        <a:rPr lang="en-US" sz="2000" b="1" dirty="0" smtClean="0">
                          <a:effectLst/>
                          <a:latin typeface="Arial" panose="020B0604020202020204" pitchFamily="34" charset="0"/>
                          <a:ea typeface="Calibri"/>
                          <a:cs typeface="Arial" panose="020B0604020202020204" pitchFamily="34" charset="0"/>
                        </a:rPr>
                        <a:t>1.7</a:t>
                      </a:r>
                      <a:endParaRPr lang="en-US" sz="2000" b="1" dirty="0">
                        <a:effectLst/>
                        <a:latin typeface="Arial" panose="020B0604020202020204" pitchFamily="34" charset="0"/>
                        <a:ea typeface="Calibri"/>
                        <a:cs typeface="Arial" panose="020B0604020202020204" pitchFamily="34" charset="0"/>
                      </a:endParaRPr>
                    </a:p>
                  </a:txBody>
                  <a:tcPr marL="77153" marR="77153" marT="0" marB="0"/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1800"/>
                        </a:spcBef>
                        <a:spcAft>
                          <a:spcPts val="1200"/>
                        </a:spcAft>
                      </a:pPr>
                      <a:r>
                        <a:rPr lang="en-US" sz="2000" b="1" dirty="0" smtClean="0">
                          <a:effectLst/>
                          <a:latin typeface="Arial" panose="020B0604020202020204" pitchFamily="34" charset="0"/>
                          <a:ea typeface="Calibri"/>
                          <a:cs typeface="Arial" panose="020B0604020202020204" pitchFamily="34" charset="0"/>
                        </a:rPr>
                        <a:t>1.6</a:t>
                      </a:r>
                      <a:endParaRPr lang="en-US" sz="2000" b="1" dirty="0">
                        <a:effectLst/>
                        <a:latin typeface="Arial" panose="020B0604020202020204" pitchFamily="34" charset="0"/>
                        <a:ea typeface="Calibri"/>
                        <a:cs typeface="Arial" panose="020B0604020202020204" pitchFamily="34" charset="0"/>
                      </a:endParaRPr>
                    </a:p>
                  </a:txBody>
                  <a:tcPr marL="77153" marR="77153" marT="0" marB="0"/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1800"/>
                        </a:spcBef>
                        <a:spcAft>
                          <a:spcPts val="1200"/>
                        </a:spcAft>
                      </a:pPr>
                      <a:r>
                        <a:rPr lang="en-US" sz="2000" b="1" dirty="0" smtClean="0">
                          <a:effectLst/>
                          <a:latin typeface="Arial" panose="020B0604020202020204" pitchFamily="34" charset="0"/>
                          <a:ea typeface="Calibri"/>
                          <a:cs typeface="Arial" panose="020B0604020202020204" pitchFamily="34" charset="0"/>
                        </a:rPr>
                        <a:t>1.7</a:t>
                      </a:r>
                      <a:endParaRPr lang="en-US" sz="2000" b="1" dirty="0">
                        <a:effectLst/>
                        <a:latin typeface="Arial" panose="020B0604020202020204" pitchFamily="34" charset="0"/>
                        <a:ea typeface="Calibri"/>
                        <a:cs typeface="Arial" panose="020B0604020202020204" pitchFamily="34" charset="0"/>
                      </a:endParaRPr>
                    </a:p>
                  </a:txBody>
                  <a:tcPr marL="77153" marR="77153" marT="0" marB="0"/>
                </a:tc>
              </a:tr>
            </a:tbl>
          </a:graphicData>
        </a:graphic>
      </p:graphicFrame>
    </p:spTree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2016 Wisconsin RN Survey</a:t>
            </a:r>
            <a:endParaRPr lang="en-US" dirty="0"/>
          </a:p>
        </p:txBody>
      </p:sp>
      <p:graphicFrame>
        <p:nvGraphicFramePr>
          <p:cNvPr id="8" name="Content Placeholder 3"/>
          <p:cNvGraphicFramePr>
            <a:graphicFrameLocks/>
          </p:cNvGraphicFramePr>
          <p:nvPr>
            <p:extLst>
              <p:ext uri="{D42A27DB-BD31-4B8C-83A1-F6EECF244321}">
                <p14:modId xmlns:p14="http://schemas.microsoft.com/office/powerpoint/2010/main" val="589336427"/>
              </p:ext>
            </p:extLst>
          </p:nvPr>
        </p:nvGraphicFramePr>
        <p:xfrm>
          <a:off x="457200" y="1676400"/>
          <a:ext cx="8153400" cy="4527092"/>
        </p:xfrm>
        <a:graphic>
          <a:graphicData uri="http://schemas.openxmlformats.org/drawingml/2006/table">
            <a:tbl>
              <a:tblPr firstRow="1" firstCol="1" bandRow="1"/>
              <a:tblGrid>
                <a:gridCol w="3846811"/>
                <a:gridCol w="2145632"/>
                <a:gridCol w="2160957"/>
              </a:tblGrid>
              <a:tr h="1049124">
                <a:tc>
                  <a:txBody>
                    <a:bodyPr/>
                    <a:lstStyle>
                      <a:lvl1pPr marL="0" algn="l" defTabSz="914400" rtl="0" eaLnBrk="1" latinLnBrk="0" hangingPunct="1">
                        <a:defRPr sz="1800" b="1" kern="1200">
                          <a:solidFill>
                            <a:schemeClr val="lt1"/>
                          </a:solidFill>
                          <a:latin typeface="Arial"/>
                        </a:defRPr>
                      </a:lvl1pPr>
                      <a:lvl2pPr marL="457200" algn="l" defTabSz="914400" rtl="0" eaLnBrk="1" latinLnBrk="0" hangingPunct="1">
                        <a:defRPr sz="1800" b="1" kern="1200">
                          <a:solidFill>
                            <a:schemeClr val="lt1"/>
                          </a:solidFill>
                          <a:latin typeface="Arial"/>
                        </a:defRPr>
                      </a:lvl2pPr>
                      <a:lvl3pPr marL="914400" algn="l" defTabSz="914400" rtl="0" eaLnBrk="1" latinLnBrk="0" hangingPunct="1">
                        <a:defRPr sz="1800" b="1" kern="1200">
                          <a:solidFill>
                            <a:schemeClr val="lt1"/>
                          </a:solidFill>
                          <a:latin typeface="Arial"/>
                        </a:defRPr>
                      </a:lvl3pPr>
                      <a:lvl4pPr marL="1371600" algn="l" defTabSz="914400" rtl="0" eaLnBrk="1" latinLnBrk="0" hangingPunct="1">
                        <a:defRPr sz="1800" b="1" kern="1200">
                          <a:solidFill>
                            <a:schemeClr val="lt1"/>
                          </a:solidFill>
                          <a:latin typeface="Arial"/>
                        </a:defRPr>
                      </a:lvl4pPr>
                      <a:lvl5pPr marL="1828800" algn="l" defTabSz="914400" rtl="0" eaLnBrk="1" latinLnBrk="0" hangingPunct="1">
                        <a:defRPr sz="1800" b="1" kern="1200">
                          <a:solidFill>
                            <a:schemeClr val="lt1"/>
                          </a:solidFill>
                          <a:latin typeface="Arial"/>
                        </a:defRPr>
                      </a:lvl5pPr>
                      <a:lvl6pPr marL="2286000" algn="l" defTabSz="914400" rtl="0" eaLnBrk="1" latinLnBrk="0" hangingPunct="1">
                        <a:defRPr sz="1800" b="1" kern="1200">
                          <a:solidFill>
                            <a:schemeClr val="lt1"/>
                          </a:solidFill>
                          <a:latin typeface="Arial"/>
                        </a:defRPr>
                      </a:lvl6pPr>
                      <a:lvl7pPr marL="2743200" algn="l" defTabSz="914400" rtl="0" eaLnBrk="1" latinLnBrk="0" hangingPunct="1">
                        <a:defRPr sz="1800" b="1" kern="1200">
                          <a:solidFill>
                            <a:schemeClr val="lt1"/>
                          </a:solidFill>
                          <a:latin typeface="Arial"/>
                        </a:defRPr>
                      </a:lvl7pPr>
                      <a:lvl8pPr marL="3200400" algn="l" defTabSz="914400" rtl="0" eaLnBrk="1" latinLnBrk="0" hangingPunct="1">
                        <a:defRPr sz="1800" b="1" kern="1200">
                          <a:solidFill>
                            <a:schemeClr val="lt1"/>
                          </a:solidFill>
                          <a:latin typeface="Arial"/>
                        </a:defRPr>
                      </a:lvl8pPr>
                      <a:lvl9pPr marL="3657600" algn="l" defTabSz="914400" rtl="0" eaLnBrk="1" latinLnBrk="0" hangingPunct="1">
                        <a:defRPr sz="1800" b="1" kern="1200">
                          <a:solidFill>
                            <a:schemeClr val="lt1"/>
                          </a:solidFill>
                          <a:latin typeface="Arial"/>
                        </a:defRPr>
                      </a:lvl9pPr>
                    </a:lstStyle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2600" dirty="0">
                          <a:effectLst/>
                        </a:rPr>
                        <a:t>Wisconsin Nurses by Gender</a:t>
                      </a:r>
                      <a:endParaRPr lang="en-US" sz="1200" dirty="0">
                        <a:effectLst/>
                        <a:latin typeface="Times New Roman"/>
                        <a:ea typeface="Calibri"/>
                      </a:endParaRPr>
                    </a:p>
                  </a:txBody>
                  <a:tcPr marL="68580" marR="68580" marT="0" marB="0">
                    <a:lnL w="12700" cmpd="sng">
                      <a:solidFill>
                        <a:sysClr val="window" lastClr="FFFFFF"/>
                      </a:solidFill>
                    </a:lnL>
                    <a:lnR w="12700" cmpd="sng">
                      <a:solidFill>
                        <a:sysClr val="window" lastClr="FFFFFF"/>
                      </a:solidFill>
                    </a:lnR>
                    <a:lnT w="12700" cmpd="sng">
                      <a:solidFill>
                        <a:sysClr val="window" lastClr="FFFFFF"/>
                      </a:solidFill>
                    </a:lnT>
                    <a:lnB w="38100" cmpd="sng">
                      <a:solidFill>
                        <a:sysClr val="window" lastClr="FFFFFF"/>
                      </a:solidFill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6076B4"/>
                    </a:solidFill>
                  </a:tcPr>
                </a:tc>
                <a:tc>
                  <a:txBody>
                    <a:bodyPr/>
                    <a:lstStyle>
                      <a:lvl1pPr marL="0" algn="l" defTabSz="914400" rtl="0" eaLnBrk="1" latinLnBrk="0" hangingPunct="1">
                        <a:defRPr sz="1800" b="1" kern="1200">
                          <a:solidFill>
                            <a:schemeClr val="lt1"/>
                          </a:solidFill>
                          <a:latin typeface="Arial"/>
                        </a:defRPr>
                      </a:lvl1pPr>
                      <a:lvl2pPr marL="457200" algn="l" defTabSz="914400" rtl="0" eaLnBrk="1" latinLnBrk="0" hangingPunct="1">
                        <a:defRPr sz="1800" b="1" kern="1200">
                          <a:solidFill>
                            <a:schemeClr val="lt1"/>
                          </a:solidFill>
                          <a:latin typeface="Arial"/>
                        </a:defRPr>
                      </a:lvl2pPr>
                      <a:lvl3pPr marL="914400" algn="l" defTabSz="914400" rtl="0" eaLnBrk="1" latinLnBrk="0" hangingPunct="1">
                        <a:defRPr sz="1800" b="1" kern="1200">
                          <a:solidFill>
                            <a:schemeClr val="lt1"/>
                          </a:solidFill>
                          <a:latin typeface="Arial"/>
                        </a:defRPr>
                      </a:lvl3pPr>
                      <a:lvl4pPr marL="1371600" algn="l" defTabSz="914400" rtl="0" eaLnBrk="1" latinLnBrk="0" hangingPunct="1">
                        <a:defRPr sz="1800" b="1" kern="1200">
                          <a:solidFill>
                            <a:schemeClr val="lt1"/>
                          </a:solidFill>
                          <a:latin typeface="Arial"/>
                        </a:defRPr>
                      </a:lvl4pPr>
                      <a:lvl5pPr marL="1828800" algn="l" defTabSz="914400" rtl="0" eaLnBrk="1" latinLnBrk="0" hangingPunct="1">
                        <a:defRPr sz="1800" b="1" kern="1200">
                          <a:solidFill>
                            <a:schemeClr val="lt1"/>
                          </a:solidFill>
                          <a:latin typeface="Arial"/>
                        </a:defRPr>
                      </a:lvl5pPr>
                      <a:lvl6pPr marL="2286000" algn="l" defTabSz="914400" rtl="0" eaLnBrk="1" latinLnBrk="0" hangingPunct="1">
                        <a:defRPr sz="1800" b="1" kern="1200">
                          <a:solidFill>
                            <a:schemeClr val="lt1"/>
                          </a:solidFill>
                          <a:latin typeface="Arial"/>
                        </a:defRPr>
                      </a:lvl6pPr>
                      <a:lvl7pPr marL="2743200" algn="l" defTabSz="914400" rtl="0" eaLnBrk="1" latinLnBrk="0" hangingPunct="1">
                        <a:defRPr sz="1800" b="1" kern="1200">
                          <a:solidFill>
                            <a:schemeClr val="lt1"/>
                          </a:solidFill>
                          <a:latin typeface="Arial"/>
                        </a:defRPr>
                      </a:lvl7pPr>
                      <a:lvl8pPr marL="3200400" algn="l" defTabSz="914400" rtl="0" eaLnBrk="1" latinLnBrk="0" hangingPunct="1">
                        <a:defRPr sz="1800" b="1" kern="1200">
                          <a:solidFill>
                            <a:schemeClr val="lt1"/>
                          </a:solidFill>
                          <a:latin typeface="Arial"/>
                        </a:defRPr>
                      </a:lvl8pPr>
                      <a:lvl9pPr marL="3657600" algn="l" defTabSz="914400" rtl="0" eaLnBrk="1" latinLnBrk="0" hangingPunct="1">
                        <a:defRPr sz="1800" b="1" kern="1200">
                          <a:solidFill>
                            <a:schemeClr val="lt1"/>
                          </a:solidFill>
                          <a:latin typeface="Arial"/>
                        </a:defRPr>
                      </a:lvl9pPr>
                    </a:lstStyle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800"/>
                        </a:spcBef>
                        <a:spcAft>
                          <a:spcPts val="0"/>
                        </a:spcAft>
                      </a:pPr>
                      <a:r>
                        <a:rPr lang="en-US" sz="2600" dirty="0" smtClean="0">
                          <a:effectLst/>
                        </a:rPr>
                        <a:t>% </a:t>
                      </a:r>
                      <a:r>
                        <a:rPr lang="en-US" sz="2600" dirty="0">
                          <a:effectLst/>
                        </a:rPr>
                        <a:t>Female</a:t>
                      </a:r>
                      <a:endParaRPr lang="en-US" sz="1200" dirty="0">
                        <a:effectLst/>
                        <a:latin typeface="Times New Roman"/>
                        <a:ea typeface="Calibri"/>
                      </a:endParaRPr>
                    </a:p>
                  </a:txBody>
                  <a:tcPr marL="68580" marR="68580" marT="0" marB="0">
                    <a:lnL w="12700" cmpd="sng">
                      <a:solidFill>
                        <a:sysClr val="window" lastClr="FFFFFF"/>
                      </a:solidFill>
                    </a:lnL>
                    <a:lnR w="12700" cmpd="sng">
                      <a:solidFill>
                        <a:sysClr val="window" lastClr="FFFFFF"/>
                      </a:solidFill>
                    </a:lnR>
                    <a:lnT w="12700" cmpd="sng">
                      <a:solidFill>
                        <a:sysClr val="window" lastClr="FFFFFF"/>
                      </a:solidFill>
                    </a:lnT>
                    <a:lnB w="38100" cmpd="sng">
                      <a:solidFill>
                        <a:sysClr val="window" lastClr="FFFFFF"/>
                      </a:solidFill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6076B4"/>
                    </a:solidFill>
                  </a:tcPr>
                </a:tc>
                <a:tc>
                  <a:txBody>
                    <a:bodyPr/>
                    <a:lstStyle>
                      <a:lvl1pPr marL="0" algn="l" defTabSz="914400" rtl="0" eaLnBrk="1" latinLnBrk="0" hangingPunct="1">
                        <a:defRPr sz="1800" b="1" kern="1200">
                          <a:solidFill>
                            <a:schemeClr val="lt1"/>
                          </a:solidFill>
                          <a:latin typeface="Arial"/>
                        </a:defRPr>
                      </a:lvl1pPr>
                      <a:lvl2pPr marL="457200" algn="l" defTabSz="914400" rtl="0" eaLnBrk="1" latinLnBrk="0" hangingPunct="1">
                        <a:defRPr sz="1800" b="1" kern="1200">
                          <a:solidFill>
                            <a:schemeClr val="lt1"/>
                          </a:solidFill>
                          <a:latin typeface="Arial"/>
                        </a:defRPr>
                      </a:lvl2pPr>
                      <a:lvl3pPr marL="914400" algn="l" defTabSz="914400" rtl="0" eaLnBrk="1" latinLnBrk="0" hangingPunct="1">
                        <a:defRPr sz="1800" b="1" kern="1200">
                          <a:solidFill>
                            <a:schemeClr val="lt1"/>
                          </a:solidFill>
                          <a:latin typeface="Arial"/>
                        </a:defRPr>
                      </a:lvl3pPr>
                      <a:lvl4pPr marL="1371600" algn="l" defTabSz="914400" rtl="0" eaLnBrk="1" latinLnBrk="0" hangingPunct="1">
                        <a:defRPr sz="1800" b="1" kern="1200">
                          <a:solidFill>
                            <a:schemeClr val="lt1"/>
                          </a:solidFill>
                          <a:latin typeface="Arial"/>
                        </a:defRPr>
                      </a:lvl4pPr>
                      <a:lvl5pPr marL="1828800" algn="l" defTabSz="914400" rtl="0" eaLnBrk="1" latinLnBrk="0" hangingPunct="1">
                        <a:defRPr sz="1800" b="1" kern="1200">
                          <a:solidFill>
                            <a:schemeClr val="lt1"/>
                          </a:solidFill>
                          <a:latin typeface="Arial"/>
                        </a:defRPr>
                      </a:lvl5pPr>
                      <a:lvl6pPr marL="2286000" algn="l" defTabSz="914400" rtl="0" eaLnBrk="1" latinLnBrk="0" hangingPunct="1">
                        <a:defRPr sz="1800" b="1" kern="1200">
                          <a:solidFill>
                            <a:schemeClr val="lt1"/>
                          </a:solidFill>
                          <a:latin typeface="Arial"/>
                        </a:defRPr>
                      </a:lvl6pPr>
                      <a:lvl7pPr marL="2743200" algn="l" defTabSz="914400" rtl="0" eaLnBrk="1" latinLnBrk="0" hangingPunct="1">
                        <a:defRPr sz="1800" b="1" kern="1200">
                          <a:solidFill>
                            <a:schemeClr val="lt1"/>
                          </a:solidFill>
                          <a:latin typeface="Arial"/>
                        </a:defRPr>
                      </a:lvl7pPr>
                      <a:lvl8pPr marL="3200400" algn="l" defTabSz="914400" rtl="0" eaLnBrk="1" latinLnBrk="0" hangingPunct="1">
                        <a:defRPr sz="1800" b="1" kern="1200">
                          <a:solidFill>
                            <a:schemeClr val="lt1"/>
                          </a:solidFill>
                          <a:latin typeface="Arial"/>
                        </a:defRPr>
                      </a:lvl8pPr>
                      <a:lvl9pPr marL="3657600" algn="l" defTabSz="914400" rtl="0" eaLnBrk="1" latinLnBrk="0" hangingPunct="1">
                        <a:defRPr sz="1800" b="1" kern="1200">
                          <a:solidFill>
                            <a:schemeClr val="lt1"/>
                          </a:solidFill>
                          <a:latin typeface="Arial"/>
                        </a:defRPr>
                      </a:lvl9pPr>
                    </a:lstStyle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800"/>
                        </a:spcBef>
                        <a:spcAft>
                          <a:spcPts val="0"/>
                        </a:spcAft>
                      </a:pPr>
                      <a:r>
                        <a:rPr lang="en-US" sz="2600" dirty="0">
                          <a:effectLst/>
                        </a:rPr>
                        <a:t>% Male</a:t>
                      </a:r>
                      <a:endParaRPr lang="en-US" sz="1200" dirty="0">
                        <a:effectLst/>
                        <a:latin typeface="Times New Roman"/>
                        <a:ea typeface="Calibri"/>
                      </a:endParaRPr>
                    </a:p>
                  </a:txBody>
                  <a:tcPr marL="68580" marR="68580" marT="0" marB="0">
                    <a:lnL w="12700" cmpd="sng">
                      <a:solidFill>
                        <a:sysClr val="window" lastClr="FFFFFF"/>
                      </a:solidFill>
                    </a:lnL>
                    <a:lnR w="12700" cmpd="sng">
                      <a:solidFill>
                        <a:sysClr val="window" lastClr="FFFFFF"/>
                      </a:solidFill>
                    </a:lnR>
                    <a:lnT w="12700" cmpd="sng">
                      <a:solidFill>
                        <a:sysClr val="window" lastClr="FFFFFF"/>
                      </a:solidFill>
                    </a:lnT>
                    <a:lnB w="38100" cmpd="sng">
                      <a:solidFill>
                        <a:sysClr val="window" lastClr="FFFFFF"/>
                      </a:solidFill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6076B4"/>
                    </a:solidFill>
                  </a:tcPr>
                </a:tc>
              </a:tr>
              <a:tr h="869492">
                <a:tc>
                  <a:txBody>
                    <a:bodyPr/>
                    <a:lstStyle>
                      <a:lvl1pPr marL="0" algn="l" defTabSz="914400" rtl="0" eaLnBrk="1" latinLnBrk="0" hangingPunct="1">
                        <a:defRPr sz="1800" b="1" kern="1200">
                          <a:solidFill>
                            <a:schemeClr val="lt1"/>
                          </a:solidFill>
                          <a:latin typeface="Arial"/>
                        </a:defRPr>
                      </a:lvl1pPr>
                      <a:lvl2pPr marL="457200" algn="l" defTabSz="914400" rtl="0" eaLnBrk="1" latinLnBrk="0" hangingPunct="1">
                        <a:defRPr sz="1800" b="1" kern="1200">
                          <a:solidFill>
                            <a:schemeClr val="lt1"/>
                          </a:solidFill>
                          <a:latin typeface="Arial"/>
                        </a:defRPr>
                      </a:lvl2pPr>
                      <a:lvl3pPr marL="914400" algn="l" defTabSz="914400" rtl="0" eaLnBrk="1" latinLnBrk="0" hangingPunct="1">
                        <a:defRPr sz="1800" b="1" kern="1200">
                          <a:solidFill>
                            <a:schemeClr val="lt1"/>
                          </a:solidFill>
                          <a:latin typeface="Arial"/>
                        </a:defRPr>
                      </a:lvl3pPr>
                      <a:lvl4pPr marL="1371600" algn="l" defTabSz="914400" rtl="0" eaLnBrk="1" latinLnBrk="0" hangingPunct="1">
                        <a:defRPr sz="1800" b="1" kern="1200">
                          <a:solidFill>
                            <a:schemeClr val="lt1"/>
                          </a:solidFill>
                          <a:latin typeface="Arial"/>
                        </a:defRPr>
                      </a:lvl4pPr>
                      <a:lvl5pPr marL="1828800" algn="l" defTabSz="914400" rtl="0" eaLnBrk="1" latinLnBrk="0" hangingPunct="1">
                        <a:defRPr sz="1800" b="1" kern="1200">
                          <a:solidFill>
                            <a:schemeClr val="lt1"/>
                          </a:solidFill>
                          <a:latin typeface="Arial"/>
                        </a:defRPr>
                      </a:lvl5pPr>
                      <a:lvl6pPr marL="2286000" algn="l" defTabSz="914400" rtl="0" eaLnBrk="1" latinLnBrk="0" hangingPunct="1">
                        <a:defRPr sz="1800" b="1" kern="1200">
                          <a:solidFill>
                            <a:schemeClr val="lt1"/>
                          </a:solidFill>
                          <a:latin typeface="Arial"/>
                        </a:defRPr>
                      </a:lvl6pPr>
                      <a:lvl7pPr marL="2743200" algn="l" defTabSz="914400" rtl="0" eaLnBrk="1" latinLnBrk="0" hangingPunct="1">
                        <a:defRPr sz="1800" b="1" kern="1200">
                          <a:solidFill>
                            <a:schemeClr val="lt1"/>
                          </a:solidFill>
                          <a:latin typeface="Arial"/>
                        </a:defRPr>
                      </a:lvl7pPr>
                      <a:lvl8pPr marL="3200400" algn="l" defTabSz="914400" rtl="0" eaLnBrk="1" latinLnBrk="0" hangingPunct="1">
                        <a:defRPr sz="1800" b="1" kern="1200">
                          <a:solidFill>
                            <a:schemeClr val="lt1"/>
                          </a:solidFill>
                          <a:latin typeface="Arial"/>
                        </a:defRPr>
                      </a:lvl8pPr>
                      <a:lvl9pPr marL="3657600" algn="l" defTabSz="914400" rtl="0" eaLnBrk="1" latinLnBrk="0" hangingPunct="1">
                        <a:defRPr sz="1800" b="1" kern="1200">
                          <a:solidFill>
                            <a:schemeClr val="lt1"/>
                          </a:solidFill>
                          <a:latin typeface="Arial"/>
                        </a:defRPr>
                      </a:lvl9pPr>
                    </a:lstStyle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2600" b="1" dirty="0" smtClean="0">
                          <a:effectLst/>
                        </a:rPr>
                        <a:t>2010</a:t>
                      </a:r>
                      <a:endParaRPr lang="en-US" sz="1200" b="1" dirty="0">
                        <a:effectLst/>
                        <a:latin typeface="Times New Roman"/>
                        <a:ea typeface="Calibri"/>
                      </a:endParaRPr>
                    </a:p>
                  </a:txBody>
                  <a:tcPr marL="68580" marR="68580" marT="0" marB="0">
                    <a:lnL w="12700" cmpd="sng">
                      <a:solidFill>
                        <a:sysClr val="window" lastClr="FFFFFF"/>
                      </a:solidFill>
                    </a:lnL>
                    <a:lnR w="12700" cmpd="sng">
                      <a:solidFill>
                        <a:sysClr val="window" lastClr="FFFFFF"/>
                      </a:solidFill>
                    </a:lnR>
                    <a:lnT w="38100" cmpd="sng">
                      <a:solidFill>
                        <a:sysClr val="window" lastClr="FFFFFF"/>
                      </a:solidFill>
                    </a:lnT>
                    <a:lnB w="12700" cmpd="sng">
                      <a:solidFill>
                        <a:sysClr val="window" lastClr="FFFFFF"/>
                      </a:solidFill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6076B4"/>
                    </a:solidFill>
                  </a:tcPr>
                </a:tc>
                <a:tc>
                  <a:txBody>
                    <a:bodyPr/>
                    <a:lstStyle>
                      <a:lvl1pPr marL="0" algn="l" defTabSz="914400" rtl="0" eaLnBrk="1" latinLnBrk="0" hangingPunct="1">
                        <a:defRPr sz="1800" kern="1200">
                          <a:solidFill>
                            <a:schemeClr val="dk1"/>
                          </a:solidFill>
                          <a:latin typeface="Arial"/>
                        </a:defRPr>
                      </a:lvl1pPr>
                      <a:lvl2pPr marL="457200" algn="l" defTabSz="914400" rtl="0" eaLnBrk="1" latinLnBrk="0" hangingPunct="1">
                        <a:defRPr sz="1800" kern="1200">
                          <a:solidFill>
                            <a:schemeClr val="dk1"/>
                          </a:solidFill>
                          <a:latin typeface="Arial"/>
                        </a:defRPr>
                      </a:lvl2pPr>
                      <a:lvl3pPr marL="914400" algn="l" defTabSz="914400" rtl="0" eaLnBrk="1" latinLnBrk="0" hangingPunct="1">
                        <a:defRPr sz="1800" kern="1200">
                          <a:solidFill>
                            <a:schemeClr val="dk1"/>
                          </a:solidFill>
                          <a:latin typeface="Arial"/>
                        </a:defRPr>
                      </a:lvl3pPr>
                      <a:lvl4pPr marL="1371600" algn="l" defTabSz="914400" rtl="0" eaLnBrk="1" latinLnBrk="0" hangingPunct="1">
                        <a:defRPr sz="1800" kern="1200">
                          <a:solidFill>
                            <a:schemeClr val="dk1"/>
                          </a:solidFill>
                          <a:latin typeface="Arial"/>
                        </a:defRPr>
                      </a:lvl4pPr>
                      <a:lvl5pPr marL="1828800" algn="l" defTabSz="914400" rtl="0" eaLnBrk="1" latinLnBrk="0" hangingPunct="1">
                        <a:defRPr sz="1800" kern="1200">
                          <a:solidFill>
                            <a:schemeClr val="dk1"/>
                          </a:solidFill>
                          <a:latin typeface="Arial"/>
                        </a:defRPr>
                      </a:lvl5pPr>
                      <a:lvl6pPr marL="2286000" algn="l" defTabSz="914400" rtl="0" eaLnBrk="1" latinLnBrk="0" hangingPunct="1">
                        <a:defRPr sz="1800" kern="1200">
                          <a:solidFill>
                            <a:schemeClr val="dk1"/>
                          </a:solidFill>
                          <a:latin typeface="Arial"/>
                        </a:defRPr>
                      </a:lvl6pPr>
                      <a:lvl7pPr marL="2743200" algn="l" defTabSz="914400" rtl="0" eaLnBrk="1" latinLnBrk="0" hangingPunct="1">
                        <a:defRPr sz="1800" kern="1200">
                          <a:solidFill>
                            <a:schemeClr val="dk1"/>
                          </a:solidFill>
                          <a:latin typeface="Arial"/>
                        </a:defRPr>
                      </a:lvl7pPr>
                      <a:lvl8pPr marL="3200400" algn="l" defTabSz="914400" rtl="0" eaLnBrk="1" latinLnBrk="0" hangingPunct="1">
                        <a:defRPr sz="1800" kern="1200">
                          <a:solidFill>
                            <a:schemeClr val="dk1"/>
                          </a:solidFill>
                          <a:latin typeface="Arial"/>
                        </a:defRPr>
                      </a:lvl8pPr>
                      <a:lvl9pPr marL="3657600" algn="l" defTabSz="914400" rtl="0" eaLnBrk="1" latinLnBrk="0" hangingPunct="1">
                        <a:defRPr sz="1800" kern="1200">
                          <a:solidFill>
                            <a:schemeClr val="dk1"/>
                          </a:solidFill>
                          <a:latin typeface="Arial"/>
                        </a:defRPr>
                      </a:lvl9pPr>
                    </a:lstStyle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2600" b="1" dirty="0">
                          <a:effectLst/>
                        </a:rPr>
                        <a:t>93.2</a:t>
                      </a:r>
                      <a:endParaRPr lang="en-US" sz="1200" b="1" dirty="0">
                        <a:effectLst/>
                        <a:latin typeface="Times New Roman"/>
                        <a:ea typeface="Calibri"/>
                      </a:endParaRPr>
                    </a:p>
                  </a:txBody>
                  <a:tcPr marL="68580" marR="68580" marT="0" marB="0">
                    <a:lnL w="12700" cmpd="sng">
                      <a:solidFill>
                        <a:sysClr val="window" lastClr="FFFFFF"/>
                      </a:solidFill>
                    </a:lnL>
                    <a:lnR w="12700" cmpd="sng">
                      <a:solidFill>
                        <a:sysClr val="window" lastClr="FFFFFF"/>
                      </a:solidFill>
                    </a:lnR>
                    <a:lnT w="38100" cmpd="sng">
                      <a:solidFill>
                        <a:sysClr val="window" lastClr="FFFFFF"/>
                      </a:solidFill>
                    </a:lnT>
                    <a:lnB w="12700" cmpd="sng">
                      <a:solidFill>
                        <a:sysClr val="window" lastClr="FFFFFF"/>
                      </a:solidFill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6076B4">
                        <a:tint val="40000"/>
                      </a:srgbClr>
                    </a:solidFill>
                  </a:tcPr>
                </a:tc>
                <a:tc>
                  <a:txBody>
                    <a:bodyPr/>
                    <a:lstStyle>
                      <a:lvl1pPr marL="0" algn="l" defTabSz="914400" rtl="0" eaLnBrk="1" latinLnBrk="0" hangingPunct="1">
                        <a:defRPr sz="1800" kern="1200">
                          <a:solidFill>
                            <a:schemeClr val="dk1"/>
                          </a:solidFill>
                          <a:latin typeface="Arial"/>
                        </a:defRPr>
                      </a:lvl1pPr>
                      <a:lvl2pPr marL="457200" algn="l" defTabSz="914400" rtl="0" eaLnBrk="1" latinLnBrk="0" hangingPunct="1">
                        <a:defRPr sz="1800" kern="1200">
                          <a:solidFill>
                            <a:schemeClr val="dk1"/>
                          </a:solidFill>
                          <a:latin typeface="Arial"/>
                        </a:defRPr>
                      </a:lvl2pPr>
                      <a:lvl3pPr marL="914400" algn="l" defTabSz="914400" rtl="0" eaLnBrk="1" latinLnBrk="0" hangingPunct="1">
                        <a:defRPr sz="1800" kern="1200">
                          <a:solidFill>
                            <a:schemeClr val="dk1"/>
                          </a:solidFill>
                          <a:latin typeface="Arial"/>
                        </a:defRPr>
                      </a:lvl3pPr>
                      <a:lvl4pPr marL="1371600" algn="l" defTabSz="914400" rtl="0" eaLnBrk="1" latinLnBrk="0" hangingPunct="1">
                        <a:defRPr sz="1800" kern="1200">
                          <a:solidFill>
                            <a:schemeClr val="dk1"/>
                          </a:solidFill>
                          <a:latin typeface="Arial"/>
                        </a:defRPr>
                      </a:lvl4pPr>
                      <a:lvl5pPr marL="1828800" algn="l" defTabSz="914400" rtl="0" eaLnBrk="1" latinLnBrk="0" hangingPunct="1">
                        <a:defRPr sz="1800" kern="1200">
                          <a:solidFill>
                            <a:schemeClr val="dk1"/>
                          </a:solidFill>
                          <a:latin typeface="Arial"/>
                        </a:defRPr>
                      </a:lvl5pPr>
                      <a:lvl6pPr marL="2286000" algn="l" defTabSz="914400" rtl="0" eaLnBrk="1" latinLnBrk="0" hangingPunct="1">
                        <a:defRPr sz="1800" kern="1200">
                          <a:solidFill>
                            <a:schemeClr val="dk1"/>
                          </a:solidFill>
                          <a:latin typeface="Arial"/>
                        </a:defRPr>
                      </a:lvl6pPr>
                      <a:lvl7pPr marL="2743200" algn="l" defTabSz="914400" rtl="0" eaLnBrk="1" latinLnBrk="0" hangingPunct="1">
                        <a:defRPr sz="1800" kern="1200">
                          <a:solidFill>
                            <a:schemeClr val="dk1"/>
                          </a:solidFill>
                          <a:latin typeface="Arial"/>
                        </a:defRPr>
                      </a:lvl7pPr>
                      <a:lvl8pPr marL="3200400" algn="l" defTabSz="914400" rtl="0" eaLnBrk="1" latinLnBrk="0" hangingPunct="1">
                        <a:defRPr sz="1800" kern="1200">
                          <a:solidFill>
                            <a:schemeClr val="dk1"/>
                          </a:solidFill>
                          <a:latin typeface="Arial"/>
                        </a:defRPr>
                      </a:lvl8pPr>
                      <a:lvl9pPr marL="3657600" algn="l" defTabSz="914400" rtl="0" eaLnBrk="1" latinLnBrk="0" hangingPunct="1">
                        <a:defRPr sz="1800" kern="1200">
                          <a:solidFill>
                            <a:schemeClr val="dk1"/>
                          </a:solidFill>
                          <a:latin typeface="Arial"/>
                        </a:defRPr>
                      </a:lvl9pPr>
                    </a:lstStyle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2600" b="1" dirty="0">
                          <a:effectLst/>
                        </a:rPr>
                        <a:t>6.8</a:t>
                      </a:r>
                      <a:endParaRPr lang="en-US" sz="1200" b="1" dirty="0">
                        <a:effectLst/>
                        <a:latin typeface="Times New Roman"/>
                        <a:ea typeface="Calibri"/>
                      </a:endParaRPr>
                    </a:p>
                  </a:txBody>
                  <a:tcPr marL="68580" marR="68580" marT="0" marB="0">
                    <a:lnL w="12700" cmpd="sng">
                      <a:solidFill>
                        <a:sysClr val="window" lastClr="FFFFFF"/>
                      </a:solidFill>
                    </a:lnL>
                    <a:lnR w="12700" cmpd="sng">
                      <a:solidFill>
                        <a:sysClr val="window" lastClr="FFFFFF"/>
                      </a:solidFill>
                    </a:lnR>
                    <a:lnT w="38100" cmpd="sng">
                      <a:solidFill>
                        <a:sysClr val="window" lastClr="FFFFFF"/>
                      </a:solidFill>
                    </a:lnT>
                    <a:lnB w="12700" cmpd="sng">
                      <a:solidFill>
                        <a:sysClr val="window" lastClr="FFFFFF"/>
                      </a:solidFill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6076B4">
                        <a:tint val="40000"/>
                      </a:srgbClr>
                    </a:solidFill>
                  </a:tcPr>
                </a:tc>
              </a:tr>
              <a:tr h="869492">
                <a:tc>
                  <a:txBody>
                    <a:bodyPr/>
                    <a:lstStyle>
                      <a:lvl1pPr marL="0" algn="l" defTabSz="914400" rtl="0" eaLnBrk="1" latinLnBrk="0" hangingPunct="1">
                        <a:defRPr sz="1800" b="1" kern="1200">
                          <a:solidFill>
                            <a:schemeClr val="lt1"/>
                          </a:solidFill>
                          <a:latin typeface="Arial"/>
                        </a:defRPr>
                      </a:lvl1pPr>
                      <a:lvl2pPr marL="457200" algn="l" defTabSz="914400" rtl="0" eaLnBrk="1" latinLnBrk="0" hangingPunct="1">
                        <a:defRPr sz="1800" b="1" kern="1200">
                          <a:solidFill>
                            <a:schemeClr val="lt1"/>
                          </a:solidFill>
                          <a:latin typeface="Arial"/>
                        </a:defRPr>
                      </a:lvl2pPr>
                      <a:lvl3pPr marL="914400" algn="l" defTabSz="914400" rtl="0" eaLnBrk="1" latinLnBrk="0" hangingPunct="1">
                        <a:defRPr sz="1800" b="1" kern="1200">
                          <a:solidFill>
                            <a:schemeClr val="lt1"/>
                          </a:solidFill>
                          <a:latin typeface="Arial"/>
                        </a:defRPr>
                      </a:lvl3pPr>
                      <a:lvl4pPr marL="1371600" algn="l" defTabSz="914400" rtl="0" eaLnBrk="1" latinLnBrk="0" hangingPunct="1">
                        <a:defRPr sz="1800" b="1" kern="1200">
                          <a:solidFill>
                            <a:schemeClr val="lt1"/>
                          </a:solidFill>
                          <a:latin typeface="Arial"/>
                        </a:defRPr>
                      </a:lvl4pPr>
                      <a:lvl5pPr marL="1828800" algn="l" defTabSz="914400" rtl="0" eaLnBrk="1" latinLnBrk="0" hangingPunct="1">
                        <a:defRPr sz="1800" b="1" kern="1200">
                          <a:solidFill>
                            <a:schemeClr val="lt1"/>
                          </a:solidFill>
                          <a:latin typeface="Arial"/>
                        </a:defRPr>
                      </a:lvl5pPr>
                      <a:lvl6pPr marL="2286000" algn="l" defTabSz="914400" rtl="0" eaLnBrk="1" latinLnBrk="0" hangingPunct="1">
                        <a:defRPr sz="1800" b="1" kern="1200">
                          <a:solidFill>
                            <a:schemeClr val="lt1"/>
                          </a:solidFill>
                          <a:latin typeface="Arial"/>
                        </a:defRPr>
                      </a:lvl6pPr>
                      <a:lvl7pPr marL="2743200" algn="l" defTabSz="914400" rtl="0" eaLnBrk="1" latinLnBrk="0" hangingPunct="1">
                        <a:defRPr sz="1800" b="1" kern="1200">
                          <a:solidFill>
                            <a:schemeClr val="lt1"/>
                          </a:solidFill>
                          <a:latin typeface="Arial"/>
                        </a:defRPr>
                      </a:lvl7pPr>
                      <a:lvl8pPr marL="3200400" algn="l" defTabSz="914400" rtl="0" eaLnBrk="1" latinLnBrk="0" hangingPunct="1">
                        <a:defRPr sz="1800" b="1" kern="1200">
                          <a:solidFill>
                            <a:schemeClr val="lt1"/>
                          </a:solidFill>
                          <a:latin typeface="Arial"/>
                        </a:defRPr>
                      </a:lvl8pPr>
                      <a:lvl9pPr marL="3657600" algn="l" defTabSz="914400" rtl="0" eaLnBrk="1" latinLnBrk="0" hangingPunct="1">
                        <a:defRPr sz="1800" b="1" kern="1200">
                          <a:solidFill>
                            <a:schemeClr val="lt1"/>
                          </a:solidFill>
                          <a:latin typeface="Arial"/>
                        </a:defRPr>
                      </a:lvl9pPr>
                    </a:lstStyle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2600" b="1" dirty="0" smtClean="0">
                          <a:effectLst/>
                        </a:rPr>
                        <a:t>2012</a:t>
                      </a:r>
                      <a:endParaRPr lang="en-US" sz="1200" b="1" dirty="0">
                        <a:effectLst/>
                        <a:latin typeface="Times New Roman"/>
                        <a:ea typeface="Calibri"/>
                      </a:endParaRPr>
                    </a:p>
                  </a:txBody>
                  <a:tcPr marL="68580" marR="68580" marT="0" marB="0">
                    <a:lnL w="12700" cmpd="sng">
                      <a:solidFill>
                        <a:sysClr val="window" lastClr="FFFFFF"/>
                      </a:solidFill>
                    </a:lnL>
                    <a:lnR w="12700" cmpd="sng">
                      <a:solidFill>
                        <a:sysClr val="window" lastClr="FFFFFF"/>
                      </a:solidFill>
                    </a:lnR>
                    <a:lnT w="12700" cmpd="sng">
                      <a:solidFill>
                        <a:sysClr val="window" lastClr="FFFFFF"/>
                      </a:solidFill>
                    </a:lnT>
                    <a:lnB w="12700" cmpd="sng">
                      <a:solidFill>
                        <a:sysClr val="window" lastClr="FFFFFF"/>
                      </a:solidFill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6076B4"/>
                    </a:solidFill>
                  </a:tcPr>
                </a:tc>
                <a:tc>
                  <a:txBody>
                    <a:bodyPr/>
                    <a:lstStyle>
                      <a:lvl1pPr marL="0" algn="l" defTabSz="914400" rtl="0" eaLnBrk="1" latinLnBrk="0" hangingPunct="1">
                        <a:defRPr sz="1800" kern="1200">
                          <a:solidFill>
                            <a:schemeClr val="dk1"/>
                          </a:solidFill>
                          <a:latin typeface="Arial"/>
                        </a:defRPr>
                      </a:lvl1pPr>
                      <a:lvl2pPr marL="457200" algn="l" defTabSz="914400" rtl="0" eaLnBrk="1" latinLnBrk="0" hangingPunct="1">
                        <a:defRPr sz="1800" kern="1200">
                          <a:solidFill>
                            <a:schemeClr val="dk1"/>
                          </a:solidFill>
                          <a:latin typeface="Arial"/>
                        </a:defRPr>
                      </a:lvl2pPr>
                      <a:lvl3pPr marL="914400" algn="l" defTabSz="914400" rtl="0" eaLnBrk="1" latinLnBrk="0" hangingPunct="1">
                        <a:defRPr sz="1800" kern="1200">
                          <a:solidFill>
                            <a:schemeClr val="dk1"/>
                          </a:solidFill>
                          <a:latin typeface="Arial"/>
                        </a:defRPr>
                      </a:lvl3pPr>
                      <a:lvl4pPr marL="1371600" algn="l" defTabSz="914400" rtl="0" eaLnBrk="1" latinLnBrk="0" hangingPunct="1">
                        <a:defRPr sz="1800" kern="1200">
                          <a:solidFill>
                            <a:schemeClr val="dk1"/>
                          </a:solidFill>
                          <a:latin typeface="Arial"/>
                        </a:defRPr>
                      </a:lvl4pPr>
                      <a:lvl5pPr marL="1828800" algn="l" defTabSz="914400" rtl="0" eaLnBrk="1" latinLnBrk="0" hangingPunct="1">
                        <a:defRPr sz="1800" kern="1200">
                          <a:solidFill>
                            <a:schemeClr val="dk1"/>
                          </a:solidFill>
                          <a:latin typeface="Arial"/>
                        </a:defRPr>
                      </a:lvl5pPr>
                      <a:lvl6pPr marL="2286000" algn="l" defTabSz="914400" rtl="0" eaLnBrk="1" latinLnBrk="0" hangingPunct="1">
                        <a:defRPr sz="1800" kern="1200">
                          <a:solidFill>
                            <a:schemeClr val="dk1"/>
                          </a:solidFill>
                          <a:latin typeface="Arial"/>
                        </a:defRPr>
                      </a:lvl6pPr>
                      <a:lvl7pPr marL="2743200" algn="l" defTabSz="914400" rtl="0" eaLnBrk="1" latinLnBrk="0" hangingPunct="1">
                        <a:defRPr sz="1800" kern="1200">
                          <a:solidFill>
                            <a:schemeClr val="dk1"/>
                          </a:solidFill>
                          <a:latin typeface="Arial"/>
                        </a:defRPr>
                      </a:lvl7pPr>
                      <a:lvl8pPr marL="3200400" algn="l" defTabSz="914400" rtl="0" eaLnBrk="1" latinLnBrk="0" hangingPunct="1">
                        <a:defRPr sz="1800" kern="1200">
                          <a:solidFill>
                            <a:schemeClr val="dk1"/>
                          </a:solidFill>
                          <a:latin typeface="Arial"/>
                        </a:defRPr>
                      </a:lvl8pPr>
                      <a:lvl9pPr marL="3657600" algn="l" defTabSz="914400" rtl="0" eaLnBrk="1" latinLnBrk="0" hangingPunct="1">
                        <a:defRPr sz="1800" kern="1200">
                          <a:solidFill>
                            <a:schemeClr val="dk1"/>
                          </a:solidFill>
                          <a:latin typeface="Arial"/>
                        </a:defRPr>
                      </a:lvl9pPr>
                    </a:lstStyle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2600" b="1" dirty="0">
                          <a:effectLst/>
                        </a:rPr>
                        <a:t>93.1</a:t>
                      </a:r>
                      <a:endParaRPr lang="en-US" sz="1200" b="1" dirty="0">
                        <a:effectLst/>
                        <a:latin typeface="Times New Roman"/>
                        <a:ea typeface="Calibri"/>
                      </a:endParaRPr>
                    </a:p>
                  </a:txBody>
                  <a:tcPr marL="68580" marR="68580" marT="0" marB="0">
                    <a:lnL w="12700" cmpd="sng">
                      <a:solidFill>
                        <a:sysClr val="window" lastClr="FFFFFF"/>
                      </a:solidFill>
                    </a:lnL>
                    <a:lnR w="12700" cmpd="sng">
                      <a:solidFill>
                        <a:sysClr val="window" lastClr="FFFFFF"/>
                      </a:solidFill>
                    </a:lnR>
                    <a:lnT w="12700" cmpd="sng">
                      <a:solidFill>
                        <a:sysClr val="window" lastClr="FFFFFF"/>
                      </a:solidFill>
                    </a:lnT>
                    <a:lnB w="12700" cmpd="sng">
                      <a:solidFill>
                        <a:sysClr val="window" lastClr="FFFFFF"/>
                      </a:solidFill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6076B4">
                        <a:tint val="20000"/>
                      </a:srgbClr>
                    </a:solidFill>
                  </a:tcPr>
                </a:tc>
                <a:tc>
                  <a:txBody>
                    <a:bodyPr/>
                    <a:lstStyle>
                      <a:lvl1pPr marL="0" algn="l" defTabSz="914400" rtl="0" eaLnBrk="1" latinLnBrk="0" hangingPunct="1">
                        <a:defRPr sz="1800" kern="1200">
                          <a:solidFill>
                            <a:schemeClr val="dk1"/>
                          </a:solidFill>
                          <a:latin typeface="Arial"/>
                        </a:defRPr>
                      </a:lvl1pPr>
                      <a:lvl2pPr marL="457200" algn="l" defTabSz="914400" rtl="0" eaLnBrk="1" latinLnBrk="0" hangingPunct="1">
                        <a:defRPr sz="1800" kern="1200">
                          <a:solidFill>
                            <a:schemeClr val="dk1"/>
                          </a:solidFill>
                          <a:latin typeface="Arial"/>
                        </a:defRPr>
                      </a:lvl2pPr>
                      <a:lvl3pPr marL="914400" algn="l" defTabSz="914400" rtl="0" eaLnBrk="1" latinLnBrk="0" hangingPunct="1">
                        <a:defRPr sz="1800" kern="1200">
                          <a:solidFill>
                            <a:schemeClr val="dk1"/>
                          </a:solidFill>
                          <a:latin typeface="Arial"/>
                        </a:defRPr>
                      </a:lvl3pPr>
                      <a:lvl4pPr marL="1371600" algn="l" defTabSz="914400" rtl="0" eaLnBrk="1" latinLnBrk="0" hangingPunct="1">
                        <a:defRPr sz="1800" kern="1200">
                          <a:solidFill>
                            <a:schemeClr val="dk1"/>
                          </a:solidFill>
                          <a:latin typeface="Arial"/>
                        </a:defRPr>
                      </a:lvl4pPr>
                      <a:lvl5pPr marL="1828800" algn="l" defTabSz="914400" rtl="0" eaLnBrk="1" latinLnBrk="0" hangingPunct="1">
                        <a:defRPr sz="1800" kern="1200">
                          <a:solidFill>
                            <a:schemeClr val="dk1"/>
                          </a:solidFill>
                          <a:latin typeface="Arial"/>
                        </a:defRPr>
                      </a:lvl5pPr>
                      <a:lvl6pPr marL="2286000" algn="l" defTabSz="914400" rtl="0" eaLnBrk="1" latinLnBrk="0" hangingPunct="1">
                        <a:defRPr sz="1800" kern="1200">
                          <a:solidFill>
                            <a:schemeClr val="dk1"/>
                          </a:solidFill>
                          <a:latin typeface="Arial"/>
                        </a:defRPr>
                      </a:lvl6pPr>
                      <a:lvl7pPr marL="2743200" algn="l" defTabSz="914400" rtl="0" eaLnBrk="1" latinLnBrk="0" hangingPunct="1">
                        <a:defRPr sz="1800" kern="1200">
                          <a:solidFill>
                            <a:schemeClr val="dk1"/>
                          </a:solidFill>
                          <a:latin typeface="Arial"/>
                        </a:defRPr>
                      </a:lvl7pPr>
                      <a:lvl8pPr marL="3200400" algn="l" defTabSz="914400" rtl="0" eaLnBrk="1" latinLnBrk="0" hangingPunct="1">
                        <a:defRPr sz="1800" kern="1200">
                          <a:solidFill>
                            <a:schemeClr val="dk1"/>
                          </a:solidFill>
                          <a:latin typeface="Arial"/>
                        </a:defRPr>
                      </a:lvl8pPr>
                      <a:lvl9pPr marL="3657600" algn="l" defTabSz="914400" rtl="0" eaLnBrk="1" latinLnBrk="0" hangingPunct="1">
                        <a:defRPr sz="1800" kern="1200">
                          <a:solidFill>
                            <a:schemeClr val="dk1"/>
                          </a:solidFill>
                          <a:latin typeface="Arial"/>
                        </a:defRPr>
                      </a:lvl9pPr>
                    </a:lstStyle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2600" b="1" dirty="0">
                          <a:effectLst/>
                        </a:rPr>
                        <a:t>6.9</a:t>
                      </a:r>
                      <a:endParaRPr lang="en-US" sz="1200" b="1" dirty="0">
                        <a:effectLst/>
                        <a:latin typeface="Times New Roman"/>
                        <a:ea typeface="Calibri"/>
                      </a:endParaRPr>
                    </a:p>
                  </a:txBody>
                  <a:tcPr marL="68580" marR="68580" marT="0" marB="0">
                    <a:lnL w="12700" cmpd="sng">
                      <a:solidFill>
                        <a:sysClr val="window" lastClr="FFFFFF"/>
                      </a:solidFill>
                    </a:lnL>
                    <a:lnR w="12700" cmpd="sng">
                      <a:solidFill>
                        <a:sysClr val="window" lastClr="FFFFFF"/>
                      </a:solidFill>
                    </a:lnR>
                    <a:lnT w="12700" cmpd="sng">
                      <a:solidFill>
                        <a:sysClr val="window" lastClr="FFFFFF"/>
                      </a:solidFill>
                    </a:lnT>
                    <a:lnB w="12700" cmpd="sng">
                      <a:solidFill>
                        <a:sysClr val="window" lastClr="FFFFFF"/>
                      </a:solidFill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6076B4">
                        <a:tint val="20000"/>
                      </a:srgbClr>
                    </a:solidFill>
                  </a:tcPr>
                </a:tc>
              </a:tr>
              <a:tr h="869492">
                <a:tc>
                  <a:txBody>
                    <a:bodyPr/>
                    <a:lstStyle>
                      <a:lvl1pPr marL="0" algn="l" defTabSz="914400" rtl="0" eaLnBrk="1" latinLnBrk="0" hangingPunct="1">
                        <a:defRPr sz="1800" b="1" kern="1200">
                          <a:solidFill>
                            <a:schemeClr val="lt1"/>
                          </a:solidFill>
                          <a:latin typeface="Arial"/>
                        </a:defRPr>
                      </a:lvl1pPr>
                      <a:lvl2pPr marL="457200" algn="l" defTabSz="914400" rtl="0" eaLnBrk="1" latinLnBrk="0" hangingPunct="1">
                        <a:defRPr sz="1800" b="1" kern="1200">
                          <a:solidFill>
                            <a:schemeClr val="lt1"/>
                          </a:solidFill>
                          <a:latin typeface="Arial"/>
                        </a:defRPr>
                      </a:lvl2pPr>
                      <a:lvl3pPr marL="914400" algn="l" defTabSz="914400" rtl="0" eaLnBrk="1" latinLnBrk="0" hangingPunct="1">
                        <a:defRPr sz="1800" b="1" kern="1200">
                          <a:solidFill>
                            <a:schemeClr val="lt1"/>
                          </a:solidFill>
                          <a:latin typeface="Arial"/>
                        </a:defRPr>
                      </a:lvl3pPr>
                      <a:lvl4pPr marL="1371600" algn="l" defTabSz="914400" rtl="0" eaLnBrk="1" latinLnBrk="0" hangingPunct="1">
                        <a:defRPr sz="1800" b="1" kern="1200">
                          <a:solidFill>
                            <a:schemeClr val="lt1"/>
                          </a:solidFill>
                          <a:latin typeface="Arial"/>
                        </a:defRPr>
                      </a:lvl4pPr>
                      <a:lvl5pPr marL="1828800" algn="l" defTabSz="914400" rtl="0" eaLnBrk="1" latinLnBrk="0" hangingPunct="1">
                        <a:defRPr sz="1800" b="1" kern="1200">
                          <a:solidFill>
                            <a:schemeClr val="lt1"/>
                          </a:solidFill>
                          <a:latin typeface="Arial"/>
                        </a:defRPr>
                      </a:lvl5pPr>
                      <a:lvl6pPr marL="2286000" algn="l" defTabSz="914400" rtl="0" eaLnBrk="1" latinLnBrk="0" hangingPunct="1">
                        <a:defRPr sz="1800" b="1" kern="1200">
                          <a:solidFill>
                            <a:schemeClr val="lt1"/>
                          </a:solidFill>
                          <a:latin typeface="Arial"/>
                        </a:defRPr>
                      </a:lvl6pPr>
                      <a:lvl7pPr marL="2743200" algn="l" defTabSz="914400" rtl="0" eaLnBrk="1" latinLnBrk="0" hangingPunct="1">
                        <a:defRPr sz="1800" b="1" kern="1200">
                          <a:solidFill>
                            <a:schemeClr val="lt1"/>
                          </a:solidFill>
                          <a:latin typeface="Arial"/>
                        </a:defRPr>
                      </a:lvl7pPr>
                      <a:lvl8pPr marL="3200400" algn="l" defTabSz="914400" rtl="0" eaLnBrk="1" latinLnBrk="0" hangingPunct="1">
                        <a:defRPr sz="1800" b="1" kern="1200">
                          <a:solidFill>
                            <a:schemeClr val="lt1"/>
                          </a:solidFill>
                          <a:latin typeface="Arial"/>
                        </a:defRPr>
                      </a:lvl8pPr>
                      <a:lvl9pPr marL="3657600" algn="l" defTabSz="914400" rtl="0" eaLnBrk="1" latinLnBrk="0" hangingPunct="1">
                        <a:defRPr sz="1800" b="1" kern="1200">
                          <a:solidFill>
                            <a:schemeClr val="lt1"/>
                          </a:solidFill>
                          <a:latin typeface="Arial"/>
                        </a:defRPr>
                      </a:lvl9pPr>
                    </a:lstStyle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2600" b="1" dirty="0" smtClean="0">
                          <a:solidFill>
                            <a:schemeClr val="bg1"/>
                          </a:solidFill>
                          <a:effectLst/>
                        </a:rPr>
                        <a:t>2014</a:t>
                      </a:r>
                      <a:endParaRPr lang="en-US" sz="1200" b="1" dirty="0">
                        <a:solidFill>
                          <a:schemeClr val="bg1"/>
                        </a:solidFill>
                        <a:effectLst/>
                        <a:latin typeface="Times New Roman"/>
                        <a:ea typeface="Calibri"/>
                      </a:endParaRPr>
                    </a:p>
                  </a:txBody>
                  <a:tcPr marL="68580" marR="68580" marT="0" marB="0">
                    <a:lnL w="12700" cmpd="sng">
                      <a:solidFill>
                        <a:sysClr val="window" lastClr="FFFFFF"/>
                      </a:solidFill>
                    </a:lnL>
                    <a:lnR w="12700" cmpd="sng">
                      <a:solidFill>
                        <a:sysClr val="window" lastClr="FFFFFF"/>
                      </a:solidFill>
                    </a:lnR>
                    <a:lnT w="12700" cmpd="sng">
                      <a:solidFill>
                        <a:sysClr val="window" lastClr="FFFFFF"/>
                      </a:solidFill>
                    </a:lnT>
                    <a:lnB w="12700" cap="flat" cmpd="sng" algn="ctr">
                      <a:solidFill>
                        <a:sysClr val="window" lastClr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6076B4"/>
                    </a:solidFill>
                  </a:tcPr>
                </a:tc>
                <a:tc>
                  <a:txBody>
                    <a:bodyPr/>
                    <a:lstStyle>
                      <a:lvl1pPr marL="0" algn="l" defTabSz="914400" rtl="0" eaLnBrk="1" latinLnBrk="0" hangingPunct="1">
                        <a:defRPr sz="1800" kern="1200">
                          <a:solidFill>
                            <a:schemeClr val="dk1"/>
                          </a:solidFill>
                          <a:latin typeface="Arial"/>
                        </a:defRPr>
                      </a:lvl1pPr>
                      <a:lvl2pPr marL="457200" algn="l" defTabSz="914400" rtl="0" eaLnBrk="1" latinLnBrk="0" hangingPunct="1">
                        <a:defRPr sz="1800" kern="1200">
                          <a:solidFill>
                            <a:schemeClr val="dk1"/>
                          </a:solidFill>
                          <a:latin typeface="Arial"/>
                        </a:defRPr>
                      </a:lvl2pPr>
                      <a:lvl3pPr marL="914400" algn="l" defTabSz="914400" rtl="0" eaLnBrk="1" latinLnBrk="0" hangingPunct="1">
                        <a:defRPr sz="1800" kern="1200">
                          <a:solidFill>
                            <a:schemeClr val="dk1"/>
                          </a:solidFill>
                          <a:latin typeface="Arial"/>
                        </a:defRPr>
                      </a:lvl3pPr>
                      <a:lvl4pPr marL="1371600" algn="l" defTabSz="914400" rtl="0" eaLnBrk="1" latinLnBrk="0" hangingPunct="1">
                        <a:defRPr sz="1800" kern="1200">
                          <a:solidFill>
                            <a:schemeClr val="dk1"/>
                          </a:solidFill>
                          <a:latin typeface="Arial"/>
                        </a:defRPr>
                      </a:lvl4pPr>
                      <a:lvl5pPr marL="1828800" algn="l" defTabSz="914400" rtl="0" eaLnBrk="1" latinLnBrk="0" hangingPunct="1">
                        <a:defRPr sz="1800" kern="1200">
                          <a:solidFill>
                            <a:schemeClr val="dk1"/>
                          </a:solidFill>
                          <a:latin typeface="Arial"/>
                        </a:defRPr>
                      </a:lvl5pPr>
                      <a:lvl6pPr marL="2286000" algn="l" defTabSz="914400" rtl="0" eaLnBrk="1" latinLnBrk="0" hangingPunct="1">
                        <a:defRPr sz="1800" kern="1200">
                          <a:solidFill>
                            <a:schemeClr val="dk1"/>
                          </a:solidFill>
                          <a:latin typeface="Arial"/>
                        </a:defRPr>
                      </a:lvl6pPr>
                      <a:lvl7pPr marL="2743200" algn="l" defTabSz="914400" rtl="0" eaLnBrk="1" latinLnBrk="0" hangingPunct="1">
                        <a:defRPr sz="1800" kern="1200">
                          <a:solidFill>
                            <a:schemeClr val="dk1"/>
                          </a:solidFill>
                          <a:latin typeface="Arial"/>
                        </a:defRPr>
                      </a:lvl7pPr>
                      <a:lvl8pPr marL="3200400" algn="l" defTabSz="914400" rtl="0" eaLnBrk="1" latinLnBrk="0" hangingPunct="1">
                        <a:defRPr sz="1800" kern="1200">
                          <a:solidFill>
                            <a:schemeClr val="dk1"/>
                          </a:solidFill>
                          <a:latin typeface="Arial"/>
                        </a:defRPr>
                      </a:lvl8pPr>
                      <a:lvl9pPr marL="3657600" algn="l" defTabSz="914400" rtl="0" eaLnBrk="1" latinLnBrk="0" hangingPunct="1">
                        <a:defRPr sz="1800" kern="1200">
                          <a:solidFill>
                            <a:schemeClr val="dk1"/>
                          </a:solidFill>
                          <a:latin typeface="Arial"/>
                        </a:defRPr>
                      </a:lvl9pPr>
                    </a:lstStyle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2600" b="1" dirty="0">
                          <a:effectLst/>
                        </a:rPr>
                        <a:t>93.1</a:t>
                      </a:r>
                      <a:endParaRPr lang="en-US" sz="1200" b="1" dirty="0">
                        <a:effectLst/>
                        <a:latin typeface="Times New Roman"/>
                        <a:ea typeface="Calibri"/>
                      </a:endParaRPr>
                    </a:p>
                  </a:txBody>
                  <a:tcPr marL="68580" marR="68580" marT="0" marB="0">
                    <a:lnL w="12700" cmpd="sng">
                      <a:solidFill>
                        <a:sysClr val="window" lastClr="FFFFFF"/>
                      </a:solidFill>
                    </a:lnL>
                    <a:lnR w="12700" cmpd="sng">
                      <a:solidFill>
                        <a:sysClr val="window" lastClr="FFFFFF"/>
                      </a:solidFill>
                    </a:lnR>
                    <a:lnT w="12700" cmpd="sng">
                      <a:solidFill>
                        <a:sysClr val="window" lastClr="FFFFFF"/>
                      </a:solidFill>
                    </a:lnT>
                    <a:lnB w="12700" cap="flat" cmpd="sng" algn="ctr">
                      <a:solidFill>
                        <a:sysClr val="window" lastClr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6076B4">
                        <a:tint val="40000"/>
                      </a:srgbClr>
                    </a:solidFill>
                  </a:tcPr>
                </a:tc>
                <a:tc>
                  <a:txBody>
                    <a:bodyPr/>
                    <a:lstStyle>
                      <a:lvl1pPr marL="0" algn="l" defTabSz="914400" rtl="0" eaLnBrk="1" latinLnBrk="0" hangingPunct="1">
                        <a:defRPr sz="1800" kern="1200">
                          <a:solidFill>
                            <a:schemeClr val="dk1"/>
                          </a:solidFill>
                          <a:latin typeface="Arial"/>
                        </a:defRPr>
                      </a:lvl1pPr>
                      <a:lvl2pPr marL="457200" algn="l" defTabSz="914400" rtl="0" eaLnBrk="1" latinLnBrk="0" hangingPunct="1">
                        <a:defRPr sz="1800" kern="1200">
                          <a:solidFill>
                            <a:schemeClr val="dk1"/>
                          </a:solidFill>
                          <a:latin typeface="Arial"/>
                        </a:defRPr>
                      </a:lvl2pPr>
                      <a:lvl3pPr marL="914400" algn="l" defTabSz="914400" rtl="0" eaLnBrk="1" latinLnBrk="0" hangingPunct="1">
                        <a:defRPr sz="1800" kern="1200">
                          <a:solidFill>
                            <a:schemeClr val="dk1"/>
                          </a:solidFill>
                          <a:latin typeface="Arial"/>
                        </a:defRPr>
                      </a:lvl3pPr>
                      <a:lvl4pPr marL="1371600" algn="l" defTabSz="914400" rtl="0" eaLnBrk="1" latinLnBrk="0" hangingPunct="1">
                        <a:defRPr sz="1800" kern="1200">
                          <a:solidFill>
                            <a:schemeClr val="dk1"/>
                          </a:solidFill>
                          <a:latin typeface="Arial"/>
                        </a:defRPr>
                      </a:lvl4pPr>
                      <a:lvl5pPr marL="1828800" algn="l" defTabSz="914400" rtl="0" eaLnBrk="1" latinLnBrk="0" hangingPunct="1">
                        <a:defRPr sz="1800" kern="1200">
                          <a:solidFill>
                            <a:schemeClr val="dk1"/>
                          </a:solidFill>
                          <a:latin typeface="Arial"/>
                        </a:defRPr>
                      </a:lvl5pPr>
                      <a:lvl6pPr marL="2286000" algn="l" defTabSz="914400" rtl="0" eaLnBrk="1" latinLnBrk="0" hangingPunct="1">
                        <a:defRPr sz="1800" kern="1200">
                          <a:solidFill>
                            <a:schemeClr val="dk1"/>
                          </a:solidFill>
                          <a:latin typeface="Arial"/>
                        </a:defRPr>
                      </a:lvl6pPr>
                      <a:lvl7pPr marL="2743200" algn="l" defTabSz="914400" rtl="0" eaLnBrk="1" latinLnBrk="0" hangingPunct="1">
                        <a:defRPr sz="1800" kern="1200">
                          <a:solidFill>
                            <a:schemeClr val="dk1"/>
                          </a:solidFill>
                          <a:latin typeface="Arial"/>
                        </a:defRPr>
                      </a:lvl7pPr>
                      <a:lvl8pPr marL="3200400" algn="l" defTabSz="914400" rtl="0" eaLnBrk="1" latinLnBrk="0" hangingPunct="1">
                        <a:defRPr sz="1800" kern="1200">
                          <a:solidFill>
                            <a:schemeClr val="dk1"/>
                          </a:solidFill>
                          <a:latin typeface="Arial"/>
                        </a:defRPr>
                      </a:lvl8pPr>
                      <a:lvl9pPr marL="3657600" algn="l" defTabSz="914400" rtl="0" eaLnBrk="1" latinLnBrk="0" hangingPunct="1">
                        <a:defRPr sz="1800" kern="1200">
                          <a:solidFill>
                            <a:schemeClr val="dk1"/>
                          </a:solidFill>
                          <a:latin typeface="Arial"/>
                        </a:defRPr>
                      </a:lvl9pPr>
                    </a:lstStyle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2600" b="1" dirty="0">
                          <a:effectLst/>
                        </a:rPr>
                        <a:t>6.9</a:t>
                      </a:r>
                      <a:endParaRPr lang="en-US" sz="1200" b="1" dirty="0">
                        <a:effectLst/>
                        <a:latin typeface="Times New Roman"/>
                        <a:ea typeface="Calibri"/>
                      </a:endParaRPr>
                    </a:p>
                  </a:txBody>
                  <a:tcPr marL="68580" marR="68580" marT="0" marB="0">
                    <a:lnL w="12700" cmpd="sng">
                      <a:solidFill>
                        <a:sysClr val="window" lastClr="FFFFFF"/>
                      </a:solidFill>
                    </a:lnL>
                    <a:lnR w="12700" cmpd="sng">
                      <a:solidFill>
                        <a:sysClr val="window" lastClr="FFFFFF"/>
                      </a:solidFill>
                    </a:lnR>
                    <a:lnT w="12700" cmpd="sng">
                      <a:solidFill>
                        <a:sysClr val="window" lastClr="FFFFFF"/>
                      </a:solidFill>
                    </a:lnT>
                    <a:lnB w="12700" cap="flat" cmpd="sng" algn="ctr">
                      <a:solidFill>
                        <a:sysClr val="window" lastClr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6076B4">
                        <a:tint val="40000"/>
                      </a:srgbClr>
                    </a:solidFill>
                  </a:tcPr>
                </a:tc>
              </a:tr>
              <a:tr h="869492">
                <a:tc>
                  <a:txBody>
                    <a:bodyPr/>
                    <a:lstStyle/>
                    <a:p>
                      <a:pPr marL="0" marR="0" indent="0" algn="ctr" defTabSz="914400" rtl="0" eaLnBrk="1" fontAlgn="auto" latinLnBrk="0" hangingPunct="1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2600" b="1" dirty="0" smtClean="0">
                          <a:solidFill>
                            <a:schemeClr val="bg1"/>
                          </a:solidFill>
                          <a:effectLst/>
                          <a:latin typeface="Arial" panose="020B0604020202020204" pitchFamily="34" charset="0"/>
                          <a:ea typeface="Calibri"/>
                          <a:cs typeface="Arial" panose="020B0604020202020204" pitchFamily="34" charset="0"/>
                        </a:rPr>
                        <a:t>2016</a:t>
                      </a:r>
                      <a:endParaRPr lang="en-US" sz="2600" b="1" dirty="0">
                        <a:solidFill>
                          <a:schemeClr val="bg1"/>
                        </a:solidFill>
                        <a:effectLst/>
                        <a:latin typeface="Arial" panose="020B0604020202020204" pitchFamily="34" charset="0"/>
                        <a:ea typeface="Calibri"/>
                        <a:cs typeface="Arial" panose="020B0604020202020204" pitchFamily="34" charset="0"/>
                      </a:endParaRPr>
                    </a:p>
                  </a:txBody>
                  <a:tcPr marL="68580" marR="68580" marT="0" marB="0">
                    <a:lnL w="12700" cmpd="sng">
                      <a:solidFill>
                        <a:sysClr val="window" lastClr="FFFFFF"/>
                      </a:solidFill>
                    </a:lnL>
                    <a:lnR w="12700" cap="flat" cmpd="sng" algn="ctr">
                      <a:solidFill>
                        <a:sysClr val="window" lastClr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mpd="sng">
                      <a:solidFill>
                        <a:sysClr val="window" lastClr="FFFFFF"/>
                      </a:solidFill>
                    </a:lnT>
                    <a:lnB w="12700" cap="flat" cmpd="sng" algn="ctr">
                      <a:solidFill>
                        <a:sysClr val="window" lastClr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6076B4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2600" b="1" dirty="0" smtClean="0">
                          <a:solidFill>
                            <a:schemeClr val="tx1"/>
                          </a:solidFill>
                          <a:effectLst/>
                          <a:latin typeface="Arial" panose="020B0604020202020204" pitchFamily="34" charset="0"/>
                          <a:ea typeface="Calibri"/>
                          <a:cs typeface="Arial" panose="020B0604020202020204" pitchFamily="34" charset="0"/>
                        </a:rPr>
                        <a:t>92.9</a:t>
                      </a:r>
                      <a:endParaRPr lang="en-US" sz="2600" b="1" dirty="0">
                        <a:solidFill>
                          <a:schemeClr val="tx1"/>
                        </a:solidFill>
                        <a:effectLst/>
                        <a:latin typeface="Arial" panose="020B0604020202020204" pitchFamily="34" charset="0"/>
                        <a:ea typeface="Calibri"/>
                        <a:cs typeface="Arial" panose="020B0604020202020204" pitchFamily="34" charset="0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ysClr val="window" lastClr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ysClr val="window" lastClr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mpd="sng">
                      <a:solidFill>
                        <a:sysClr val="window" lastClr="FFFFFF"/>
                      </a:solidFill>
                    </a:lnT>
                    <a:lnB w="12700" cap="flat" cmpd="sng" algn="ctr">
                      <a:solidFill>
                        <a:sysClr val="window" lastClr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6076B4">
                        <a:tint val="40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2600" b="1" dirty="0" smtClean="0">
                          <a:effectLst/>
                          <a:latin typeface="Arial" panose="020B0604020202020204" pitchFamily="34" charset="0"/>
                          <a:ea typeface="Calibri"/>
                          <a:cs typeface="Arial" panose="020B0604020202020204" pitchFamily="34" charset="0"/>
                        </a:rPr>
                        <a:t>7.1</a:t>
                      </a:r>
                      <a:endParaRPr lang="en-US" sz="2600" b="1" dirty="0">
                        <a:effectLst/>
                        <a:latin typeface="Arial" panose="020B0604020202020204" pitchFamily="34" charset="0"/>
                        <a:ea typeface="Calibri"/>
                        <a:cs typeface="Arial" panose="020B0604020202020204" pitchFamily="34" charset="0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ysClr val="window" lastClr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mpd="sng">
                      <a:solidFill>
                        <a:sysClr val="window" lastClr="FFFFFF"/>
                      </a:solidFill>
                    </a:lnR>
                    <a:lnT w="12700" cmpd="sng">
                      <a:solidFill>
                        <a:sysClr val="window" lastClr="FFFFFF"/>
                      </a:solidFill>
                    </a:lnT>
                    <a:lnB w="12700" cap="flat" cmpd="sng" algn="ctr">
                      <a:solidFill>
                        <a:sysClr val="window" lastClr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6076B4">
                        <a:tint val="40000"/>
                      </a:srgbClr>
                    </a:solidFill>
                  </a:tcPr>
                </a:tc>
              </a:tr>
            </a:tbl>
          </a:graphicData>
        </a:graphic>
      </p:graphicFrame>
    </p:spTree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2016 Wisconsin RN Survey</a:t>
            </a:r>
            <a:endParaRPr lang="en-US" dirty="0"/>
          </a:p>
        </p:txBody>
      </p:sp>
      <p:graphicFrame>
        <p:nvGraphicFramePr>
          <p:cNvPr id="4" name="Object 3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389751218"/>
              </p:ext>
            </p:extLst>
          </p:nvPr>
        </p:nvGraphicFramePr>
        <p:xfrm>
          <a:off x="660400" y="1498600"/>
          <a:ext cx="7562850" cy="506095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4378" name="Worksheet" r:id="rId3" imgW="7572367" imgH="4991220" progId="Excel.Sheet.8">
                  <p:embed/>
                </p:oleObj>
              </mc:Choice>
              <mc:Fallback>
                <p:oleObj name="Worksheet" r:id="rId3" imgW="7572367" imgH="4991220" progId="Excel.Sheet.8">
                  <p:embed/>
                  <p:pic>
                    <p:nvPicPr>
                      <p:cNvPr id="0" name="Content Placeholder 3"/>
                      <p:cNvPicPr>
                        <a:picLocks noGrp="1" noChangeArrowheads="1"/>
                      </p:cNvPicPr>
                      <p:nvPr/>
                    </p:nvPicPr>
                    <p:blipFill>
                      <a:blip r:embed="rId4"/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660400" y="1498600"/>
                        <a:ext cx="7562850" cy="5060950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</p:spPr>
                  </p:pic>
                </p:oleObj>
              </mc:Fallback>
            </mc:AlternateContent>
          </a:graphicData>
        </a:graphic>
      </p:graphicFrame>
    </p:spTree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2016 Wisconsin RN Survey</a:t>
            </a:r>
            <a:endParaRPr lang="en-US" dirty="0"/>
          </a:p>
        </p:txBody>
      </p:sp>
      <p:graphicFrame>
        <p:nvGraphicFramePr>
          <p:cNvPr id="8" name="Content Placeholder 3"/>
          <p:cNvGraphicFramePr>
            <a:graphicFrameLocks/>
          </p:cNvGraphicFramePr>
          <p:nvPr>
            <p:extLst>
              <p:ext uri="{D42A27DB-BD31-4B8C-83A1-F6EECF244321}">
                <p14:modId xmlns:p14="http://schemas.microsoft.com/office/powerpoint/2010/main" val="4156359250"/>
              </p:ext>
            </p:extLst>
          </p:nvPr>
        </p:nvGraphicFramePr>
        <p:xfrm>
          <a:off x="533400" y="1066800"/>
          <a:ext cx="7848600" cy="5562600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2"/>
          </a:graphicData>
        </a:graphic>
      </p:graphicFrame>
    </p:spTree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Urban vs. Rural </a:t>
            </a:r>
            <a:endParaRPr lang="en-US" dirty="0"/>
          </a:p>
        </p:txBody>
      </p:sp>
      <p:sp>
        <p:nvSpPr>
          <p:cNvPr id="9219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Urban nurses</a:t>
            </a:r>
          </a:p>
          <a:p>
            <a:pPr lvl="1"/>
            <a:r>
              <a:rPr lang="en-US" dirty="0" smtClean="0"/>
              <a:t>Highest diversity level</a:t>
            </a:r>
          </a:p>
          <a:p>
            <a:pPr lvl="1"/>
            <a:r>
              <a:rPr lang="en-US" dirty="0" smtClean="0"/>
              <a:t>Higher educational level (more BSN prepared)</a:t>
            </a:r>
          </a:p>
          <a:p>
            <a:pPr lvl="1"/>
            <a:r>
              <a:rPr lang="en-US" dirty="0" smtClean="0"/>
              <a:t>More likely to practice in hospitals </a:t>
            </a:r>
          </a:p>
          <a:p>
            <a:pPr lvl="1"/>
            <a:endParaRPr lang="en-US" dirty="0" smtClean="0"/>
          </a:p>
          <a:p>
            <a:r>
              <a:rPr lang="en-US" dirty="0" smtClean="0"/>
              <a:t>Rural nurses</a:t>
            </a:r>
          </a:p>
          <a:p>
            <a:pPr lvl="1"/>
            <a:r>
              <a:rPr lang="en-US" dirty="0" smtClean="0"/>
              <a:t>More ADN prepared nurses</a:t>
            </a:r>
          </a:p>
          <a:p>
            <a:pPr lvl="1"/>
            <a:r>
              <a:rPr lang="en-US" dirty="0" smtClean="0"/>
              <a:t>Less diversity</a:t>
            </a:r>
          </a:p>
          <a:p>
            <a:pPr lvl="1"/>
            <a:r>
              <a:rPr lang="en-US" dirty="0" smtClean="0"/>
              <a:t>Older nurses</a:t>
            </a:r>
          </a:p>
          <a:p>
            <a:pPr lvl="2"/>
            <a:endParaRPr lang="en-US" dirty="0" smtClean="0"/>
          </a:p>
        </p:txBody>
      </p:sp>
    </p:spTree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>
              <a:defRPr/>
            </a:pPr>
            <a:r>
              <a:rPr lang="en-US" dirty="0" smtClean="0"/>
              <a:t>Definition of diversity</a:t>
            </a:r>
            <a:endParaRPr lang="en-US" dirty="0"/>
          </a:p>
        </p:txBody>
      </p:sp>
      <p:sp>
        <p:nvSpPr>
          <p:cNvPr id="22531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marL="0" indent="0">
              <a:buFont typeface="Arial" charset="0"/>
              <a:buNone/>
            </a:pPr>
            <a:endParaRPr lang="en-US" altLang="en-US" sz="3200" dirty="0" smtClean="0"/>
          </a:p>
          <a:p>
            <a:pPr marL="0" indent="0">
              <a:buFont typeface="Arial" charset="0"/>
              <a:buNone/>
            </a:pPr>
            <a:r>
              <a:rPr lang="en-US" altLang="en-US" sz="3200" dirty="0" smtClean="0"/>
              <a:t>Diversity includes consideration of socioeconomic class, gender, age, religious belief, sexual orientation, and physical disabilities, as well as race and ethnicity. </a:t>
            </a:r>
          </a:p>
        </p:txBody>
      </p:sp>
    </p:spTree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434" name="Rectangle 3"/>
          <p:cNvSpPr>
            <a:spLocks noChangeArrowheads="1"/>
          </p:cNvSpPr>
          <p:nvPr/>
        </p:nvSpPr>
        <p:spPr bwMode="auto">
          <a:xfrm>
            <a:off x="990600" y="1828800"/>
            <a:ext cx="7467600" cy="193899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Arial" charset="0"/>
              <a:buChar char="•"/>
              <a:defRPr sz="2400">
                <a:solidFill>
                  <a:schemeClr val="tx1"/>
                </a:solidFill>
                <a:latin typeface="Arial" charset="0"/>
              </a:defRPr>
            </a:lvl1pPr>
            <a:lvl2pPr marL="742950" indent="-285750">
              <a:spcBef>
                <a:spcPct val="20000"/>
              </a:spcBef>
              <a:buClr>
                <a:schemeClr val="accent1"/>
              </a:buClr>
              <a:buSzPct val="85000"/>
              <a:buFont typeface="Arial" charset="0"/>
              <a:buChar char="•"/>
              <a:defRPr sz="2000">
                <a:solidFill>
                  <a:schemeClr val="tx1"/>
                </a:solidFill>
                <a:latin typeface="Arial" charset="0"/>
              </a:defRPr>
            </a:lvl2pPr>
            <a:lvl3pPr marL="1143000" indent="-228600">
              <a:spcBef>
                <a:spcPct val="20000"/>
              </a:spcBef>
              <a:buClr>
                <a:schemeClr val="accent1"/>
              </a:buClr>
              <a:buSzPct val="90000"/>
              <a:buFont typeface="Arial" charset="0"/>
              <a:buChar char="•"/>
              <a:defRPr>
                <a:solidFill>
                  <a:schemeClr val="tx1"/>
                </a:solidFill>
                <a:latin typeface="Arial" charset="0"/>
              </a:defRPr>
            </a:lvl3pPr>
            <a:lvl4pPr marL="1600200" indent="-228600">
              <a:spcBef>
                <a:spcPct val="20000"/>
              </a:spcBef>
              <a:buClr>
                <a:schemeClr val="accent1"/>
              </a:buClr>
              <a:buFont typeface="Arial" charset="0"/>
              <a:buChar char="•"/>
              <a:defRPr sz="1600">
                <a:solidFill>
                  <a:schemeClr val="tx1"/>
                </a:solidFill>
                <a:latin typeface="Arial" charset="0"/>
              </a:defRPr>
            </a:lvl4pPr>
            <a:lvl5pPr marL="2057400" indent="-228600">
              <a:spcBef>
                <a:spcPct val="20000"/>
              </a:spcBef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9pPr>
          </a:lstStyle>
          <a:p>
            <a:pPr eaLnBrk="1" hangingPunct="1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4000" dirty="0"/>
              <a:t>So, why does the lack of diversity in the nursing workforce matter? </a:t>
            </a:r>
          </a:p>
        </p:txBody>
      </p:sp>
    </p:spTree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The Diversity Taskforce</a:t>
            </a:r>
            <a:endParaRPr lang="en-US" dirty="0"/>
          </a:p>
        </p:txBody>
      </p:sp>
      <p:sp>
        <p:nvSpPr>
          <p:cNvPr id="2048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altLang="en-US" dirty="0" smtClean="0"/>
              <a:t>In February, 2012, the Wisconsin Center for Nursing created a Diversity Taskforce to identify issues surrounding the lack of diversity in the nursing workforce.</a:t>
            </a:r>
          </a:p>
          <a:p>
            <a:r>
              <a:rPr lang="en-US" altLang="en-US" dirty="0" smtClean="0"/>
              <a:t>Sampled educational and practice settings to provide recommendations for strategies to promote and enhance nursing diversity in the state.</a:t>
            </a:r>
          </a:p>
          <a:p>
            <a:pPr lvl="1"/>
            <a:r>
              <a:rPr lang="en-US" altLang="en-US" dirty="0" smtClean="0">
                <a:hlinkClick r:id="rId3"/>
              </a:rPr>
              <a:t>www.wicenterfornursing.org</a:t>
            </a:r>
            <a:r>
              <a:rPr lang="en-US" altLang="en-US" dirty="0" smtClean="0"/>
              <a:t> </a:t>
            </a:r>
            <a:r>
              <a:rPr lang="en-US" altLang="en-US" dirty="0" smtClean="0"/>
              <a:t>- </a:t>
            </a:r>
            <a:r>
              <a:rPr lang="en-US" altLang="en-US" dirty="0" smtClean="0"/>
              <a:t>handout </a:t>
            </a:r>
          </a:p>
          <a:p>
            <a:endParaRPr lang="en-US" altLang="en-US" dirty="0" smtClean="0"/>
          </a:p>
        </p:txBody>
      </p:sp>
    </p:spTree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Generational Diversity</a:t>
            </a:r>
            <a:endParaRPr lang="en-US" dirty="0"/>
          </a:p>
        </p:txBody>
      </p:sp>
      <p:sp>
        <p:nvSpPr>
          <p:cNvPr id="4098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Generational groups of individuals that share common cultural, social and environmental experiences during childhood</a:t>
            </a:r>
          </a:p>
          <a:p>
            <a:endParaRPr lang="en-US" dirty="0" smtClean="0"/>
          </a:p>
          <a:p>
            <a:r>
              <a:rPr lang="en-US" dirty="0" smtClean="0"/>
              <a:t>Influenced by economic challenges, politics, major world events and cultural experiences which causes groups to have similar attributes, beliefs, values, behaviors and norms.</a:t>
            </a:r>
          </a:p>
          <a:p>
            <a:pPr marL="0" indent="0">
              <a:buNone/>
            </a:pPr>
            <a:endParaRPr lang="en-US" dirty="0" smtClean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195" name="Content Placeholder 2"/>
          <p:cNvSpPr>
            <a:spLocks noGrp="1"/>
          </p:cNvSpPr>
          <p:nvPr>
            <p:ph idx="1"/>
          </p:nvPr>
        </p:nvSpPr>
        <p:spPr/>
        <p:txBody>
          <a:bodyPr rtlCol="0">
            <a:normAutofit/>
          </a:bodyPr>
          <a:lstStyle/>
          <a:p>
            <a:pPr marL="82296" indent="0" eaLnBrk="1" fontAlgn="auto" hangingPunct="1">
              <a:spcAft>
                <a:spcPts val="0"/>
              </a:spcAft>
              <a:buFont typeface="Arial" charset="0"/>
              <a:buNone/>
              <a:defRPr/>
            </a:pPr>
            <a:r>
              <a:rPr lang="en-US" sz="2800" dirty="0">
                <a:cs typeface="Arial" charset="0"/>
              </a:rPr>
              <a:t>Becoming familiar with some of the core values of each generation can help </a:t>
            </a:r>
            <a:r>
              <a:rPr lang="en-US" sz="2800" dirty="0" smtClean="0">
                <a:cs typeface="Arial" charset="0"/>
              </a:rPr>
              <a:t>us</a:t>
            </a:r>
          </a:p>
          <a:p>
            <a:pPr marL="539496" indent="-457200" eaLnBrk="1" fontAlgn="auto" hangingPunct="1">
              <a:spcAft>
                <a:spcPts val="0"/>
              </a:spcAft>
              <a:buFont typeface="Arial" panose="020B0604020202020204" pitchFamily="34" charset="0"/>
              <a:buChar char="•"/>
              <a:defRPr/>
            </a:pPr>
            <a:r>
              <a:rPr lang="en-US" sz="2800" dirty="0" smtClean="0">
                <a:cs typeface="Arial" charset="0"/>
              </a:rPr>
              <a:t>understand and respect our colleagues of different ages</a:t>
            </a:r>
          </a:p>
          <a:p>
            <a:pPr marL="539496" indent="-457200" eaLnBrk="1" fontAlgn="auto" hangingPunct="1">
              <a:spcAft>
                <a:spcPts val="0"/>
              </a:spcAft>
              <a:buFont typeface="Arial" panose="020B0604020202020204" pitchFamily="34" charset="0"/>
              <a:buChar char="•"/>
              <a:defRPr/>
            </a:pPr>
            <a:r>
              <a:rPr lang="en-US" sz="2800" dirty="0" smtClean="0">
                <a:cs typeface="Arial" charset="0"/>
              </a:rPr>
              <a:t>work together better as a team</a:t>
            </a:r>
          </a:p>
          <a:p>
            <a:pPr marL="539496" indent="-457200" eaLnBrk="1" fontAlgn="auto" hangingPunct="1">
              <a:spcAft>
                <a:spcPts val="0"/>
              </a:spcAft>
              <a:buFont typeface="Arial" panose="020B0604020202020204" pitchFamily="34" charset="0"/>
              <a:buChar char="•"/>
              <a:defRPr/>
            </a:pPr>
            <a:r>
              <a:rPr lang="en-US" dirty="0">
                <a:cs typeface="Arial" charset="0"/>
              </a:rPr>
              <a:t>u</a:t>
            </a:r>
            <a:r>
              <a:rPr lang="en-US" sz="2800" dirty="0" smtClean="0">
                <a:cs typeface="Arial" charset="0"/>
              </a:rPr>
              <a:t>se the strengths of each generation</a:t>
            </a:r>
          </a:p>
          <a:p>
            <a:pPr marL="539496" indent="-457200" eaLnBrk="1" fontAlgn="auto" hangingPunct="1">
              <a:spcAft>
                <a:spcPts val="0"/>
              </a:spcAft>
              <a:buFont typeface="Arial" panose="020B0604020202020204" pitchFamily="34" charset="0"/>
              <a:buChar char="•"/>
              <a:defRPr/>
            </a:pPr>
            <a:r>
              <a:rPr lang="en-US" dirty="0">
                <a:cs typeface="Arial" charset="0"/>
              </a:rPr>
              <a:t>m</a:t>
            </a:r>
            <a:r>
              <a:rPr lang="en-US" sz="2800" dirty="0" smtClean="0">
                <a:cs typeface="Arial" charset="0"/>
              </a:rPr>
              <a:t>eet the challenges that come with generational diversity  </a:t>
            </a:r>
          </a:p>
          <a:p>
            <a:pPr marL="365760" indent="-283464" eaLnBrk="1" fontAlgn="auto" hangingPunct="1">
              <a:spcAft>
                <a:spcPts val="0"/>
              </a:spcAft>
              <a:buFont typeface="Wingdings 2" pitchFamily="18" charset="2"/>
              <a:buNone/>
              <a:defRPr/>
            </a:pPr>
            <a:endParaRPr lang="en-US" dirty="0" smtClean="0">
              <a:cs typeface="Arial" charset="0"/>
            </a:endParaRPr>
          </a:p>
          <a:p>
            <a:pPr marL="365760" indent="-283464" eaLnBrk="1" fontAlgn="auto" hangingPunct="1">
              <a:spcAft>
                <a:spcPts val="0"/>
              </a:spcAft>
              <a:buFont typeface="Arial" charset="0"/>
              <a:buNone/>
              <a:defRPr/>
            </a:pPr>
            <a:endParaRPr lang="en-US" dirty="0" smtClean="0">
              <a:cs typeface="Arial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147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Generational diversity can bring together the strengths of each generation to promote patient care</a:t>
            </a:r>
          </a:p>
          <a:p>
            <a:r>
              <a:rPr lang="en-US" dirty="0" smtClean="0"/>
              <a:t>We need to design work environments that attract younger workers and retain the present generation of nurses. </a:t>
            </a:r>
          </a:p>
          <a:p>
            <a:endParaRPr lang="en-US" dirty="0" smtClean="0"/>
          </a:p>
          <a:p>
            <a:r>
              <a:rPr lang="en-US" dirty="0" smtClean="0"/>
              <a:t>It can also bring challenges…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338" name="Title 3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Generations</a:t>
            </a:r>
          </a:p>
        </p:txBody>
      </p:sp>
      <p:sp>
        <p:nvSpPr>
          <p:cNvPr id="40963" name="Content Placeholder 4"/>
          <p:cNvSpPr>
            <a:spLocks noGrp="1"/>
          </p:cNvSpPr>
          <p:nvPr>
            <p:ph idx="1"/>
          </p:nvPr>
        </p:nvSpPr>
        <p:spPr>
          <a:xfrm>
            <a:off x="533400" y="1219200"/>
            <a:ext cx="7924800" cy="4648200"/>
          </a:xfrm>
        </p:spPr>
        <p:txBody>
          <a:bodyPr/>
          <a:lstStyle/>
          <a:p>
            <a:pPr marL="0" indent="0">
              <a:spcBef>
                <a:spcPts val="1800"/>
              </a:spcBef>
              <a:buNone/>
            </a:pPr>
            <a:endParaRPr lang="en-US" altLang="en-US" dirty="0" smtClean="0"/>
          </a:p>
          <a:p>
            <a:pPr marL="0" indent="0">
              <a:spcBef>
                <a:spcPts val="1800"/>
              </a:spcBef>
              <a:buNone/>
            </a:pPr>
            <a:r>
              <a:rPr lang="en-US" altLang="en-US" b="1" dirty="0" smtClean="0"/>
              <a:t>Traditionalists </a:t>
            </a:r>
            <a:r>
              <a:rPr lang="en-US" altLang="en-US" dirty="0" smtClean="0"/>
              <a:t>born </a:t>
            </a:r>
            <a:r>
              <a:rPr lang="en-US" altLang="en-US" dirty="0" smtClean="0"/>
              <a:t>1945 and earlier</a:t>
            </a:r>
          </a:p>
          <a:p>
            <a:pPr marL="0" indent="0">
              <a:spcBef>
                <a:spcPts val="1800"/>
              </a:spcBef>
              <a:buNone/>
            </a:pPr>
            <a:r>
              <a:rPr lang="en-US" altLang="en-US" b="1" dirty="0" smtClean="0"/>
              <a:t>Baby Boomers </a:t>
            </a:r>
            <a:r>
              <a:rPr lang="en-US" altLang="en-US" dirty="0" smtClean="0"/>
              <a:t>born 1946-1964</a:t>
            </a:r>
          </a:p>
          <a:p>
            <a:pPr marL="0" indent="0">
              <a:spcBef>
                <a:spcPts val="1800"/>
              </a:spcBef>
              <a:buNone/>
            </a:pPr>
            <a:r>
              <a:rPr lang="en-US" altLang="en-US" b="1" dirty="0" smtClean="0"/>
              <a:t>Generation X</a:t>
            </a:r>
            <a:r>
              <a:rPr lang="en-US" altLang="en-US" dirty="0" smtClean="0"/>
              <a:t> born 1965-1980</a:t>
            </a:r>
          </a:p>
          <a:p>
            <a:pPr marL="0" indent="0">
              <a:spcBef>
                <a:spcPts val="1800"/>
              </a:spcBef>
              <a:buNone/>
            </a:pPr>
            <a:r>
              <a:rPr lang="en-US" altLang="en-US" b="1" dirty="0" smtClean="0"/>
              <a:t>Generation </a:t>
            </a:r>
            <a:r>
              <a:rPr lang="en-US" altLang="en-US" b="1" dirty="0" smtClean="0"/>
              <a:t>Y/</a:t>
            </a:r>
            <a:r>
              <a:rPr lang="en-US" altLang="en-US" b="1" dirty="0" err="1" smtClean="0"/>
              <a:t>Millennials</a:t>
            </a:r>
            <a:r>
              <a:rPr lang="en-US" altLang="en-US" dirty="0" smtClean="0"/>
              <a:t> </a:t>
            </a:r>
            <a:r>
              <a:rPr lang="en-US" altLang="en-US" dirty="0" smtClean="0"/>
              <a:t>born </a:t>
            </a:r>
            <a:r>
              <a:rPr lang="en-US" altLang="en-US" dirty="0" smtClean="0"/>
              <a:t>1981-1994</a:t>
            </a:r>
            <a:endParaRPr lang="en-US" altLang="en-US" dirty="0" smtClean="0"/>
          </a:p>
          <a:p>
            <a:pPr marL="0" indent="0">
              <a:spcBef>
                <a:spcPts val="1800"/>
              </a:spcBef>
              <a:buNone/>
            </a:pPr>
            <a:r>
              <a:rPr lang="en-US" altLang="en-US" b="1" dirty="0" smtClean="0"/>
              <a:t>Generation </a:t>
            </a:r>
            <a:r>
              <a:rPr lang="en-US" altLang="en-US" b="1" dirty="0" smtClean="0"/>
              <a:t>Z/I-Gen </a:t>
            </a:r>
            <a:r>
              <a:rPr lang="en-US" altLang="en-US" dirty="0" smtClean="0"/>
              <a:t>born 1995 till 2010</a:t>
            </a:r>
            <a:endParaRPr lang="en-US" altLang="en-US" b="1" dirty="0" smtClean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170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Traditionalists</a:t>
            </a:r>
          </a:p>
        </p:txBody>
      </p:sp>
      <p:sp>
        <p:nvSpPr>
          <p:cNvPr id="43011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altLang="en-US" dirty="0" smtClean="0"/>
              <a:t>Born into economic hardship—The Depression, WWII (1928-1945)</a:t>
            </a:r>
          </a:p>
          <a:p>
            <a:endParaRPr lang="en-US" altLang="en-US" dirty="0" smtClean="0"/>
          </a:p>
          <a:p>
            <a:r>
              <a:rPr lang="en-US" altLang="en-US" dirty="0" smtClean="0"/>
              <a:t>By the time they entered the workforce, economic prosperity was widespread and most families were able to live on one income</a:t>
            </a:r>
          </a:p>
          <a:p>
            <a:endParaRPr lang="en-US" altLang="en-US" dirty="0" smtClean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The Great Depression</a:t>
            </a:r>
            <a:endParaRPr lang="en-US" dirty="0"/>
          </a:p>
        </p:txBody>
      </p:sp>
      <p:pic>
        <p:nvPicPr>
          <p:cNvPr id="5" name="Picture 2" descr="H:\Kate Siegler\PowerPoint\Jobless Men.jpg"/>
          <p:cNvPicPr>
            <a:picLocks noGrp="1" noChangeAspect="1" noChangeArrowheads="1"/>
          </p:cNvPicPr>
          <p:nvPr>
            <p:ph idx="1"/>
          </p:nvPr>
        </p:nvPicPr>
        <p:blipFill>
          <a:blip r:embed="rId3" cstate="print"/>
          <a:stretch>
            <a:fillRect/>
          </a:stretch>
        </p:blipFill>
        <p:spPr>
          <a:xfrm>
            <a:off x="3352800" y="1720850"/>
            <a:ext cx="5486400" cy="4102100"/>
          </a:xfrm>
        </p:spPr>
      </p:pic>
      <p:pic>
        <p:nvPicPr>
          <p:cNvPr id="2050" name="Picture 2" descr="H:\Kate Siegler\PowerPoint\great_depression_photograph.gif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457200" y="1447800"/>
            <a:ext cx="2652554" cy="3444875"/>
          </a:xfrm>
          <a:prstGeom prst="ellipse">
            <a:avLst/>
          </a:prstGeom>
          <a:ln>
            <a:noFill/>
          </a:ln>
          <a:effectLst>
            <a:softEdge rad="112500"/>
          </a:effectLst>
        </p:spPr>
      </p:pic>
    </p:spTree>
  </p:cSld>
  <p:clrMapOvr>
    <a:masterClrMapping/>
  </p:clrMapOvr>
  <p:transition/>
  <p:timing>
    <p:tnLst>
      <p:par>
        <p:cTn id="1" dur="indefinite" restart="never" nodeType="tmRoot"/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World War II</a:t>
            </a:r>
            <a:endParaRPr lang="en-US" dirty="0"/>
          </a:p>
        </p:txBody>
      </p:sp>
      <p:pic>
        <p:nvPicPr>
          <p:cNvPr id="15365" name="Picture 5" descr="Captured Blog: The Pacific War"/>
          <p:cNvPicPr>
            <a:picLocks noGrp="1" noChangeAspect="1" noChangeArrowheads="1"/>
          </p:cNvPicPr>
          <p:nvPr>
            <p:ph idx="1"/>
          </p:nvPr>
        </p:nvPicPr>
        <p:blipFill>
          <a:blip r:embed="rId3" cstate="print"/>
          <a:stretch>
            <a:fillRect/>
          </a:stretch>
        </p:blipFill>
        <p:spPr>
          <a:xfrm>
            <a:off x="244966" y="1447801"/>
            <a:ext cx="4631834" cy="3632334"/>
          </a:xfrm>
        </p:spPr>
      </p:pic>
      <p:sp>
        <p:nvSpPr>
          <p:cNvPr id="17412" name="Text Placeholder 3"/>
          <p:cNvSpPr>
            <a:spLocks noGrp="1"/>
          </p:cNvSpPr>
          <p:nvPr>
            <p:ph type="body" sz="half" idx="4294967295"/>
          </p:nvPr>
        </p:nvSpPr>
        <p:spPr>
          <a:xfrm>
            <a:off x="5638800" y="5981700"/>
            <a:ext cx="3124200" cy="533400"/>
          </a:xfrm>
        </p:spPr>
        <p:txBody>
          <a:bodyPr rtlCol="0">
            <a:normAutofit fontScale="85000" lnSpcReduction="10000"/>
          </a:bodyPr>
          <a:lstStyle/>
          <a:p>
            <a:pPr marL="365760" indent="-283464" eaLnBrk="1" fontAlgn="auto" hangingPunct="1">
              <a:spcAft>
                <a:spcPts val="0"/>
              </a:spcAft>
              <a:buFont typeface="Wingdings 2" pitchFamily="18" charset="2"/>
              <a:buNone/>
              <a:defRPr/>
            </a:pPr>
            <a:r>
              <a:rPr lang="en-US" b="1" dirty="0" smtClean="0">
                <a:solidFill>
                  <a:srgbClr val="004990"/>
                </a:solidFill>
              </a:rPr>
              <a:t>Iwo-Jima flag rising</a:t>
            </a:r>
          </a:p>
        </p:txBody>
      </p:sp>
      <p:pic>
        <p:nvPicPr>
          <p:cNvPr id="15363" name="Picture 3" descr="H:\Kate Siegler\PowerPoint\iwo-jima-flag-raising-wwii.jpg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5029200" y="2743200"/>
            <a:ext cx="4021138" cy="3238500"/>
          </a:xfrm>
          <a:prstGeom prst="ellipse">
            <a:avLst/>
          </a:prstGeom>
          <a:ln>
            <a:noFill/>
          </a:ln>
          <a:effectLst>
            <a:softEdge rad="112500"/>
          </a:effectLst>
        </p:spPr>
      </p:pic>
      <p:sp>
        <p:nvSpPr>
          <p:cNvPr id="17414" name="TextBox 6"/>
          <p:cNvSpPr txBox="1">
            <a:spLocks noChangeArrowheads="1"/>
          </p:cNvSpPr>
          <p:nvPr/>
        </p:nvSpPr>
        <p:spPr bwMode="auto">
          <a:xfrm>
            <a:off x="762000" y="5181600"/>
            <a:ext cx="2819400" cy="4619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 eaLnBrk="1" hangingPunct="1">
              <a:defRPr/>
            </a:pPr>
            <a:r>
              <a:rPr lang="en-US" sz="2400" b="1" dirty="0">
                <a:solidFill>
                  <a:srgbClr val="004990"/>
                </a:solidFill>
              </a:rPr>
              <a:t>Pacific</a:t>
            </a:r>
            <a:r>
              <a:rPr lang="en-US" dirty="0">
                <a:solidFill>
                  <a:srgbClr val="004990"/>
                </a:solidFill>
              </a:rPr>
              <a:t> </a:t>
            </a:r>
            <a:r>
              <a:rPr lang="en-US" sz="2400" b="1" dirty="0">
                <a:solidFill>
                  <a:srgbClr val="004990"/>
                </a:solidFill>
              </a:rPr>
              <a:t>Campaign</a:t>
            </a:r>
          </a:p>
        </p:txBody>
      </p:sp>
    </p:spTree>
  </p:cSld>
  <p:clrMapOvr>
    <a:masterClrMapping/>
  </p:clrMapOvr>
  <p:transition/>
  <p:timing>
    <p:tnLst>
      <p:par>
        <p:cTn id="1" dur="indefinite" restart="never" nodeType="tmRoot"/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/>
            </a:r>
            <a:br>
              <a:rPr lang="en-US" dirty="0" smtClean="0"/>
            </a:br>
            <a:r>
              <a:rPr lang="en-US" dirty="0" smtClean="0"/>
              <a:t>Cultural influences on the </a:t>
            </a:r>
            <a:br>
              <a:rPr lang="en-US" dirty="0" smtClean="0"/>
            </a:br>
            <a:r>
              <a:rPr lang="en-US" dirty="0" smtClean="0"/>
              <a:t>traditionalist generation</a:t>
            </a:r>
            <a:br>
              <a:rPr lang="en-US" dirty="0" smtClean="0"/>
            </a:br>
            <a:endParaRPr lang="en-US" dirty="0"/>
          </a:p>
        </p:txBody>
      </p:sp>
      <p:pic>
        <p:nvPicPr>
          <p:cNvPr id="4" name="Picture 3" descr="Frank_Sinatra_1.jpg"/>
          <p:cNvPicPr>
            <a:picLocks noChangeAspect="1"/>
          </p:cNvPicPr>
          <p:nvPr/>
        </p:nvPicPr>
        <p:blipFill>
          <a:blip r:embed="rId3" cstate="print"/>
          <a:stretch>
            <a:fillRect/>
          </a:stretch>
        </p:blipFill>
        <p:spPr>
          <a:xfrm>
            <a:off x="1295400" y="1981200"/>
            <a:ext cx="2286000" cy="2286000"/>
          </a:xfrm>
          <a:prstGeom prst="ellipse">
            <a:avLst/>
          </a:prstGeom>
          <a:ln>
            <a:noFill/>
          </a:ln>
          <a:effectLst>
            <a:softEdge rad="112500"/>
          </a:effectLst>
        </p:spPr>
      </p:pic>
      <p:pic>
        <p:nvPicPr>
          <p:cNvPr id="5" name="Picture 4" descr="judy_garland1.jpg"/>
          <p:cNvPicPr>
            <a:picLocks noChangeAspect="1"/>
          </p:cNvPicPr>
          <p:nvPr/>
        </p:nvPicPr>
        <p:blipFill>
          <a:blip r:embed="rId4" cstate="print"/>
          <a:stretch>
            <a:fillRect/>
          </a:stretch>
        </p:blipFill>
        <p:spPr>
          <a:xfrm>
            <a:off x="6553200" y="1587627"/>
            <a:ext cx="1981200" cy="3135249"/>
          </a:xfrm>
          <a:prstGeom prst="ellipse">
            <a:avLst/>
          </a:prstGeom>
          <a:ln>
            <a:noFill/>
          </a:ln>
          <a:effectLst>
            <a:softEdge rad="112500"/>
          </a:effectLst>
        </p:spPr>
      </p:pic>
      <p:sp>
        <p:nvSpPr>
          <p:cNvPr id="49157" name="TextBox 5"/>
          <p:cNvSpPr txBox="1">
            <a:spLocks noChangeArrowheads="1"/>
          </p:cNvSpPr>
          <p:nvPr/>
        </p:nvSpPr>
        <p:spPr bwMode="auto">
          <a:xfrm>
            <a:off x="1524000" y="4267200"/>
            <a:ext cx="1752600" cy="3698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Arial" charset="0"/>
              <a:buChar char="•"/>
              <a:defRPr sz="2400">
                <a:solidFill>
                  <a:schemeClr val="tx1"/>
                </a:solidFill>
                <a:latin typeface="Arial" charset="0"/>
              </a:defRPr>
            </a:lvl1pPr>
            <a:lvl2pPr marL="742950" indent="-285750">
              <a:spcBef>
                <a:spcPct val="20000"/>
              </a:spcBef>
              <a:buClr>
                <a:schemeClr val="accent1"/>
              </a:buClr>
              <a:buSzPct val="85000"/>
              <a:buFont typeface="Arial" charset="0"/>
              <a:buChar char="•"/>
              <a:defRPr sz="2000">
                <a:solidFill>
                  <a:schemeClr val="tx1"/>
                </a:solidFill>
                <a:latin typeface="Arial" charset="0"/>
              </a:defRPr>
            </a:lvl2pPr>
            <a:lvl3pPr marL="1143000" indent="-228600">
              <a:spcBef>
                <a:spcPct val="20000"/>
              </a:spcBef>
              <a:buClr>
                <a:schemeClr val="accent1"/>
              </a:buClr>
              <a:buSzPct val="90000"/>
              <a:buFont typeface="Arial" charset="0"/>
              <a:buChar char="•"/>
              <a:defRPr>
                <a:solidFill>
                  <a:schemeClr val="tx1"/>
                </a:solidFill>
                <a:latin typeface="Arial" charset="0"/>
              </a:defRPr>
            </a:lvl3pPr>
            <a:lvl4pPr marL="1600200" indent="-228600">
              <a:spcBef>
                <a:spcPct val="20000"/>
              </a:spcBef>
              <a:buClr>
                <a:schemeClr val="accent1"/>
              </a:buClr>
              <a:buFont typeface="Arial" charset="0"/>
              <a:buChar char="•"/>
              <a:defRPr sz="1600">
                <a:solidFill>
                  <a:schemeClr val="tx1"/>
                </a:solidFill>
                <a:latin typeface="Arial" charset="0"/>
              </a:defRPr>
            </a:lvl4pPr>
            <a:lvl5pPr marL="2057400" indent="-228600">
              <a:spcBef>
                <a:spcPct val="20000"/>
              </a:spcBef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9pPr>
          </a:lstStyle>
          <a:p>
            <a:pPr eaLnBrk="1" hangingPunct="1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800" b="1" dirty="0">
                <a:solidFill>
                  <a:srgbClr val="004990"/>
                </a:solidFill>
              </a:rPr>
              <a:t>Frank Sinatra</a:t>
            </a:r>
          </a:p>
        </p:txBody>
      </p:sp>
      <p:sp>
        <p:nvSpPr>
          <p:cNvPr id="49158" name="TextBox 6"/>
          <p:cNvSpPr txBox="1">
            <a:spLocks noChangeArrowheads="1"/>
          </p:cNvSpPr>
          <p:nvPr/>
        </p:nvSpPr>
        <p:spPr bwMode="auto">
          <a:xfrm>
            <a:off x="6705600" y="4724400"/>
            <a:ext cx="1676400" cy="3698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Arial" charset="0"/>
              <a:buChar char="•"/>
              <a:defRPr sz="2400">
                <a:solidFill>
                  <a:schemeClr val="tx1"/>
                </a:solidFill>
                <a:latin typeface="Arial" charset="0"/>
              </a:defRPr>
            </a:lvl1pPr>
            <a:lvl2pPr marL="742950" indent="-285750">
              <a:spcBef>
                <a:spcPct val="20000"/>
              </a:spcBef>
              <a:buClr>
                <a:schemeClr val="accent1"/>
              </a:buClr>
              <a:buSzPct val="85000"/>
              <a:buFont typeface="Arial" charset="0"/>
              <a:buChar char="•"/>
              <a:defRPr sz="2000">
                <a:solidFill>
                  <a:schemeClr val="tx1"/>
                </a:solidFill>
                <a:latin typeface="Arial" charset="0"/>
              </a:defRPr>
            </a:lvl2pPr>
            <a:lvl3pPr marL="1143000" indent="-228600">
              <a:spcBef>
                <a:spcPct val="20000"/>
              </a:spcBef>
              <a:buClr>
                <a:schemeClr val="accent1"/>
              </a:buClr>
              <a:buSzPct val="90000"/>
              <a:buFont typeface="Arial" charset="0"/>
              <a:buChar char="•"/>
              <a:defRPr>
                <a:solidFill>
                  <a:schemeClr val="tx1"/>
                </a:solidFill>
                <a:latin typeface="Arial" charset="0"/>
              </a:defRPr>
            </a:lvl3pPr>
            <a:lvl4pPr marL="1600200" indent="-228600">
              <a:spcBef>
                <a:spcPct val="20000"/>
              </a:spcBef>
              <a:buClr>
                <a:schemeClr val="accent1"/>
              </a:buClr>
              <a:buFont typeface="Arial" charset="0"/>
              <a:buChar char="•"/>
              <a:defRPr sz="1600">
                <a:solidFill>
                  <a:schemeClr val="tx1"/>
                </a:solidFill>
                <a:latin typeface="Arial" charset="0"/>
              </a:defRPr>
            </a:lvl4pPr>
            <a:lvl5pPr marL="2057400" indent="-228600">
              <a:spcBef>
                <a:spcPct val="20000"/>
              </a:spcBef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9pPr>
          </a:lstStyle>
          <a:p>
            <a:pPr eaLnBrk="1" hangingPunct="1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800" b="1" dirty="0">
                <a:solidFill>
                  <a:srgbClr val="004990"/>
                </a:solidFill>
              </a:rPr>
              <a:t>Judy Garland</a:t>
            </a:r>
          </a:p>
        </p:txBody>
      </p:sp>
      <p:sp>
        <p:nvSpPr>
          <p:cNvPr id="49159" name="TextBox 8"/>
          <p:cNvSpPr txBox="1">
            <a:spLocks noChangeArrowheads="1"/>
          </p:cNvSpPr>
          <p:nvPr/>
        </p:nvSpPr>
        <p:spPr bwMode="auto">
          <a:xfrm>
            <a:off x="4267200" y="5867400"/>
            <a:ext cx="1828800" cy="3698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Arial" charset="0"/>
              <a:buChar char="•"/>
              <a:defRPr sz="2400">
                <a:solidFill>
                  <a:schemeClr val="tx1"/>
                </a:solidFill>
                <a:latin typeface="Arial" charset="0"/>
              </a:defRPr>
            </a:lvl1pPr>
            <a:lvl2pPr marL="742950" indent="-285750">
              <a:spcBef>
                <a:spcPct val="20000"/>
              </a:spcBef>
              <a:buClr>
                <a:schemeClr val="accent1"/>
              </a:buClr>
              <a:buSzPct val="85000"/>
              <a:buFont typeface="Arial" charset="0"/>
              <a:buChar char="•"/>
              <a:defRPr sz="2000">
                <a:solidFill>
                  <a:schemeClr val="tx1"/>
                </a:solidFill>
                <a:latin typeface="Arial" charset="0"/>
              </a:defRPr>
            </a:lvl2pPr>
            <a:lvl3pPr marL="1143000" indent="-228600">
              <a:spcBef>
                <a:spcPct val="20000"/>
              </a:spcBef>
              <a:buClr>
                <a:schemeClr val="accent1"/>
              </a:buClr>
              <a:buSzPct val="90000"/>
              <a:buFont typeface="Arial" charset="0"/>
              <a:buChar char="•"/>
              <a:defRPr>
                <a:solidFill>
                  <a:schemeClr val="tx1"/>
                </a:solidFill>
                <a:latin typeface="Arial" charset="0"/>
              </a:defRPr>
            </a:lvl3pPr>
            <a:lvl4pPr marL="1600200" indent="-228600">
              <a:spcBef>
                <a:spcPct val="20000"/>
              </a:spcBef>
              <a:buClr>
                <a:schemeClr val="accent1"/>
              </a:buClr>
              <a:buFont typeface="Arial" charset="0"/>
              <a:buChar char="•"/>
              <a:defRPr sz="1600">
                <a:solidFill>
                  <a:schemeClr val="tx1"/>
                </a:solidFill>
                <a:latin typeface="Arial" charset="0"/>
              </a:defRPr>
            </a:lvl4pPr>
            <a:lvl5pPr marL="2057400" indent="-228600">
              <a:spcBef>
                <a:spcPct val="20000"/>
              </a:spcBef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9pPr>
          </a:lstStyle>
          <a:p>
            <a:pPr eaLnBrk="1" hangingPunct="1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800" b="1" dirty="0">
                <a:solidFill>
                  <a:srgbClr val="004990"/>
                </a:solidFill>
              </a:rPr>
              <a:t>Lone Ranger</a:t>
            </a:r>
          </a:p>
        </p:txBody>
      </p:sp>
      <p:pic>
        <p:nvPicPr>
          <p:cNvPr id="10" name="Picture 9" descr="Lone Ranger.jpg"/>
          <p:cNvPicPr>
            <a:picLocks noChangeAspect="1"/>
          </p:cNvPicPr>
          <p:nvPr/>
        </p:nvPicPr>
        <p:blipFill>
          <a:blip r:embed="rId5" cstate="print"/>
          <a:stretch>
            <a:fillRect/>
          </a:stretch>
        </p:blipFill>
        <p:spPr>
          <a:xfrm>
            <a:off x="3879888" y="2895600"/>
            <a:ext cx="2172948" cy="2819400"/>
          </a:xfrm>
          <a:prstGeom prst="ellipse">
            <a:avLst/>
          </a:prstGeom>
          <a:ln>
            <a:noFill/>
          </a:ln>
          <a:effectLst>
            <a:softEdge rad="112500"/>
          </a:effectLst>
        </p:spPr>
      </p:pic>
    </p:spTree>
  </p:cSld>
  <p:clrMapOvr>
    <a:masterClrMapping/>
  </p:clrMapOvr>
  <p:transition/>
  <p:timing>
    <p:tnLst>
      <p:par>
        <p:cTn id="1" dur="indefinite" restart="never" nodeType="tmRoot"/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458" name="Title 3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Traditionalists’ Values</a:t>
            </a:r>
          </a:p>
        </p:txBody>
      </p:sp>
      <p:sp>
        <p:nvSpPr>
          <p:cNvPr id="51203" name="Content Placeholder 4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altLang="en-US" dirty="0" smtClean="0"/>
              <a:t>Strong work ethic</a:t>
            </a:r>
          </a:p>
          <a:p>
            <a:r>
              <a:rPr lang="en-US" altLang="en-US" dirty="0" smtClean="0"/>
              <a:t>Why we work: duty, it’s how I provide for my family</a:t>
            </a:r>
          </a:p>
          <a:p>
            <a:r>
              <a:rPr lang="en-US" altLang="en-US" dirty="0" smtClean="0"/>
              <a:t>Patriotic, faith in American institutions </a:t>
            </a:r>
          </a:p>
          <a:p>
            <a:r>
              <a:rPr lang="en-US" altLang="en-US" dirty="0" smtClean="0"/>
              <a:t>Loyal to organizations</a:t>
            </a:r>
          </a:p>
          <a:p>
            <a:r>
              <a:rPr lang="en-US" altLang="en-US" dirty="0" smtClean="0"/>
              <a:t>Respect for authority, follow rules  </a:t>
            </a:r>
          </a:p>
          <a:p>
            <a:r>
              <a:rPr lang="en-US" altLang="en-US" dirty="0" smtClean="0"/>
              <a:t>Fiscally conservative—believe in saving their money 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3250" name="Content Placeholder 2"/>
          <p:cNvSpPr>
            <a:spLocks noGrp="1"/>
          </p:cNvSpPr>
          <p:nvPr>
            <p:ph idx="1"/>
          </p:nvPr>
        </p:nvSpPr>
        <p:spPr>
          <a:xfrm>
            <a:off x="457200" y="1447800"/>
            <a:ext cx="8229600" cy="4648200"/>
          </a:xfrm>
        </p:spPr>
        <p:txBody>
          <a:bodyPr/>
          <a:lstStyle/>
          <a:p>
            <a:r>
              <a:rPr lang="en-US" altLang="en-US" dirty="0" smtClean="0"/>
              <a:t>Tend of be politically conservative </a:t>
            </a:r>
          </a:p>
          <a:p>
            <a:r>
              <a:rPr lang="en-US" altLang="en-US" dirty="0" smtClean="0"/>
              <a:t>Expect that sacrifice and hard work will be rewarded</a:t>
            </a:r>
          </a:p>
          <a:p>
            <a:r>
              <a:rPr lang="en-US" altLang="en-US" dirty="0" smtClean="0"/>
              <a:t>Age and experience count—you must pay your dues as you work your way up the ladder </a:t>
            </a:r>
          </a:p>
          <a:p>
            <a:r>
              <a:rPr lang="en-US" altLang="en-US" dirty="0" smtClean="0"/>
              <a:t>Uncomfortable with conflict</a:t>
            </a:r>
          </a:p>
          <a:p>
            <a:endParaRPr lang="en-US" altLang="en-US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506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Traditionalists in Nursing</a:t>
            </a:r>
          </a:p>
        </p:txBody>
      </p:sp>
      <p:sp>
        <p:nvSpPr>
          <p:cNvPr id="55299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altLang="en-US" dirty="0" smtClean="0"/>
              <a:t>Many view nursing as a “calling”</a:t>
            </a:r>
          </a:p>
          <a:p>
            <a:r>
              <a:rPr lang="en-US" altLang="en-US" dirty="0" smtClean="0"/>
              <a:t>Most graduated from diploma programs</a:t>
            </a:r>
          </a:p>
          <a:p>
            <a:r>
              <a:rPr lang="en-US" altLang="en-US" dirty="0" smtClean="0"/>
              <a:t>Most, but not all, have retired</a:t>
            </a:r>
          </a:p>
          <a:p>
            <a:r>
              <a:rPr lang="en-US" altLang="en-US" dirty="0" smtClean="0"/>
              <a:t>Depleting physical abilities--consider shorter shifts, safety issues</a:t>
            </a:r>
          </a:p>
          <a:p>
            <a:r>
              <a:rPr lang="en-US" altLang="en-US" dirty="0" smtClean="0"/>
              <a:t>Authority—comfortable telling someone to do something 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266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Traditionalists—strengths and challenges</a:t>
            </a:r>
          </a:p>
        </p:txBody>
      </p:sp>
      <p:sp>
        <p:nvSpPr>
          <p:cNvPr id="57347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marL="0" indent="0">
              <a:buNone/>
            </a:pPr>
            <a:r>
              <a:rPr lang="en-US" altLang="en-US" sz="3200" b="1" dirty="0" smtClean="0">
                <a:solidFill>
                  <a:srgbClr val="004990"/>
                </a:solidFill>
              </a:rPr>
              <a:t>Strengths: </a:t>
            </a:r>
          </a:p>
          <a:p>
            <a:r>
              <a:rPr lang="en-US" altLang="en-US" dirty="0" smtClean="0"/>
              <a:t>Consistent, hard working, loyal</a:t>
            </a:r>
          </a:p>
          <a:p>
            <a:r>
              <a:rPr lang="en-US" altLang="en-US" dirty="0" smtClean="0"/>
              <a:t>Resource conservation</a:t>
            </a:r>
          </a:p>
          <a:p>
            <a:r>
              <a:rPr lang="en-US" altLang="en-US" dirty="0" smtClean="0"/>
              <a:t>Close attention to detail </a:t>
            </a:r>
          </a:p>
          <a:p>
            <a:r>
              <a:rPr lang="en-US" altLang="en-US" dirty="0" smtClean="0"/>
              <a:t>Vast experience, competence, wisdom, knowledge, institutional history</a:t>
            </a:r>
          </a:p>
          <a:p>
            <a:r>
              <a:rPr lang="en-US" altLang="en-US" dirty="0" smtClean="0"/>
              <a:t>Ability to relate to older patients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Traditionalists—strengths and challenges</a:t>
            </a:r>
          </a:p>
        </p:txBody>
      </p:sp>
      <p:sp>
        <p:nvSpPr>
          <p:cNvPr id="63491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marL="0" lvl="1" indent="0">
              <a:buNone/>
            </a:pPr>
            <a:r>
              <a:rPr lang="en-US" altLang="en-US" sz="3200" b="1" dirty="0" smtClean="0">
                <a:solidFill>
                  <a:srgbClr val="004990"/>
                </a:solidFill>
              </a:rPr>
              <a:t>Challenges:</a:t>
            </a:r>
          </a:p>
          <a:p>
            <a:r>
              <a:rPr lang="en-US" altLang="en-US" dirty="0" smtClean="0"/>
              <a:t>Dislike change</a:t>
            </a:r>
          </a:p>
          <a:p>
            <a:r>
              <a:rPr lang="en-US" altLang="en-US" dirty="0" smtClean="0"/>
              <a:t>May not have experienced diversity or understand it </a:t>
            </a:r>
          </a:p>
          <a:p>
            <a:r>
              <a:rPr lang="en-US" altLang="en-US" dirty="0" smtClean="0"/>
              <a:t>Technology may be a challenge</a:t>
            </a:r>
          </a:p>
          <a:p>
            <a:endParaRPr lang="en-US" altLang="en-US" dirty="0" smtClean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314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Baby Boomers—the largest cohort</a:t>
            </a:r>
          </a:p>
        </p:txBody>
      </p:sp>
      <p:sp>
        <p:nvSpPr>
          <p:cNvPr id="6144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US" altLang="en-US" dirty="0" smtClean="0"/>
          </a:p>
          <a:p>
            <a:r>
              <a:rPr lang="en-US" altLang="en-US" dirty="0" smtClean="0"/>
              <a:t>Born 1946-1964</a:t>
            </a:r>
          </a:p>
          <a:p>
            <a:r>
              <a:rPr lang="en-US" altLang="en-US" dirty="0" smtClean="0"/>
              <a:t>80 million baby boomers in the U.S.</a:t>
            </a:r>
          </a:p>
          <a:p>
            <a:r>
              <a:rPr lang="en-US" altLang="en-US" dirty="0" smtClean="0"/>
              <a:t>Grew up in a time of economic prosperity after WWII </a:t>
            </a:r>
          </a:p>
          <a:p>
            <a:r>
              <a:rPr lang="en-US" altLang="en-US" dirty="0" smtClean="0"/>
              <a:t>Mom often stayed home 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Events that Shaped the Baby Boomers</a:t>
            </a:r>
            <a:endParaRPr lang="en-US" dirty="0"/>
          </a:p>
        </p:txBody>
      </p:sp>
      <p:pic>
        <p:nvPicPr>
          <p:cNvPr id="3" name="Picture 2" descr="Feminist_Suffrage_Parade_in_New_York_City,_1912.jpg"/>
          <p:cNvPicPr>
            <a:picLocks noChangeAspect="1"/>
          </p:cNvPicPr>
          <p:nvPr/>
        </p:nvPicPr>
        <p:blipFill>
          <a:blip r:embed="rId3" cstate="print"/>
          <a:stretch>
            <a:fillRect/>
          </a:stretch>
        </p:blipFill>
        <p:spPr>
          <a:xfrm>
            <a:off x="5638799" y="1524000"/>
            <a:ext cx="3391231" cy="2392587"/>
          </a:xfrm>
          <a:prstGeom prst="ellipse">
            <a:avLst/>
          </a:prstGeom>
          <a:ln>
            <a:noFill/>
          </a:ln>
          <a:effectLst>
            <a:softEdge rad="112500"/>
          </a:effectLst>
        </p:spPr>
      </p:pic>
      <p:pic>
        <p:nvPicPr>
          <p:cNvPr id="4" name="Picture 3" descr="JFK.jpg"/>
          <p:cNvPicPr>
            <a:picLocks noChangeAspect="1"/>
          </p:cNvPicPr>
          <p:nvPr/>
        </p:nvPicPr>
        <p:blipFill>
          <a:blip r:embed="rId4" cstate="print"/>
          <a:stretch>
            <a:fillRect/>
          </a:stretch>
        </p:blipFill>
        <p:spPr>
          <a:xfrm>
            <a:off x="3810000" y="3378831"/>
            <a:ext cx="1693164" cy="2629137"/>
          </a:xfrm>
          <a:prstGeom prst="ellipse">
            <a:avLst/>
          </a:prstGeom>
          <a:ln>
            <a:noFill/>
          </a:ln>
          <a:effectLst>
            <a:softEdge rad="112500"/>
          </a:effectLst>
        </p:spPr>
      </p:pic>
      <p:pic>
        <p:nvPicPr>
          <p:cNvPr id="5" name="Picture 4" descr="Vietnam-War.jpg"/>
          <p:cNvPicPr>
            <a:picLocks noChangeAspect="1"/>
          </p:cNvPicPr>
          <p:nvPr/>
        </p:nvPicPr>
        <p:blipFill>
          <a:blip r:embed="rId5" cstate="print"/>
          <a:stretch>
            <a:fillRect/>
          </a:stretch>
        </p:blipFill>
        <p:spPr>
          <a:xfrm>
            <a:off x="838200" y="1604963"/>
            <a:ext cx="3234052" cy="2128837"/>
          </a:xfrm>
          <a:prstGeom prst="ellipse">
            <a:avLst/>
          </a:prstGeom>
          <a:ln>
            <a:noFill/>
          </a:ln>
          <a:effectLst>
            <a:softEdge rad="112500"/>
          </a:effectLst>
        </p:spPr>
      </p:pic>
      <p:sp>
        <p:nvSpPr>
          <p:cNvPr id="63494" name="TextBox 5"/>
          <p:cNvSpPr txBox="1">
            <a:spLocks noChangeArrowheads="1"/>
          </p:cNvSpPr>
          <p:nvPr/>
        </p:nvSpPr>
        <p:spPr bwMode="auto">
          <a:xfrm>
            <a:off x="1295400" y="3821112"/>
            <a:ext cx="2057400" cy="3698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Arial" charset="0"/>
              <a:buChar char="•"/>
              <a:defRPr sz="2400">
                <a:solidFill>
                  <a:schemeClr val="tx1"/>
                </a:solidFill>
                <a:latin typeface="Arial" charset="0"/>
              </a:defRPr>
            </a:lvl1pPr>
            <a:lvl2pPr marL="742950" indent="-285750">
              <a:spcBef>
                <a:spcPct val="20000"/>
              </a:spcBef>
              <a:buClr>
                <a:schemeClr val="accent1"/>
              </a:buClr>
              <a:buSzPct val="85000"/>
              <a:buFont typeface="Arial" charset="0"/>
              <a:buChar char="•"/>
              <a:defRPr sz="2000">
                <a:solidFill>
                  <a:schemeClr val="tx1"/>
                </a:solidFill>
                <a:latin typeface="Arial" charset="0"/>
              </a:defRPr>
            </a:lvl2pPr>
            <a:lvl3pPr marL="1143000" indent="-228600">
              <a:spcBef>
                <a:spcPct val="20000"/>
              </a:spcBef>
              <a:buClr>
                <a:schemeClr val="accent1"/>
              </a:buClr>
              <a:buSzPct val="90000"/>
              <a:buFont typeface="Arial" charset="0"/>
              <a:buChar char="•"/>
              <a:defRPr>
                <a:solidFill>
                  <a:schemeClr val="tx1"/>
                </a:solidFill>
                <a:latin typeface="Arial" charset="0"/>
              </a:defRPr>
            </a:lvl3pPr>
            <a:lvl4pPr marL="1600200" indent="-228600">
              <a:spcBef>
                <a:spcPct val="20000"/>
              </a:spcBef>
              <a:buClr>
                <a:schemeClr val="accent1"/>
              </a:buClr>
              <a:buFont typeface="Arial" charset="0"/>
              <a:buChar char="•"/>
              <a:defRPr sz="1600">
                <a:solidFill>
                  <a:schemeClr val="tx1"/>
                </a:solidFill>
                <a:latin typeface="Arial" charset="0"/>
              </a:defRPr>
            </a:lvl4pPr>
            <a:lvl5pPr marL="2057400" indent="-228600">
              <a:spcBef>
                <a:spcPct val="20000"/>
              </a:spcBef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9pPr>
          </a:lstStyle>
          <a:p>
            <a:pPr eaLnBrk="1" hangingPunct="1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800" b="1" dirty="0">
                <a:solidFill>
                  <a:srgbClr val="004990"/>
                </a:solidFill>
              </a:rPr>
              <a:t>Vietnam War</a:t>
            </a:r>
          </a:p>
        </p:txBody>
      </p:sp>
      <p:sp>
        <p:nvSpPr>
          <p:cNvPr id="63495" name="TextBox 7"/>
          <p:cNvSpPr txBox="1">
            <a:spLocks noChangeArrowheads="1"/>
          </p:cNvSpPr>
          <p:nvPr/>
        </p:nvSpPr>
        <p:spPr bwMode="auto">
          <a:xfrm>
            <a:off x="6019800" y="3886200"/>
            <a:ext cx="2438400" cy="3698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Arial" charset="0"/>
              <a:buChar char="•"/>
              <a:defRPr sz="2400">
                <a:solidFill>
                  <a:schemeClr val="tx1"/>
                </a:solidFill>
                <a:latin typeface="Arial" charset="0"/>
              </a:defRPr>
            </a:lvl1pPr>
            <a:lvl2pPr marL="742950" indent="-285750">
              <a:spcBef>
                <a:spcPct val="20000"/>
              </a:spcBef>
              <a:buClr>
                <a:schemeClr val="accent1"/>
              </a:buClr>
              <a:buSzPct val="85000"/>
              <a:buFont typeface="Arial" charset="0"/>
              <a:buChar char="•"/>
              <a:defRPr sz="2000">
                <a:solidFill>
                  <a:schemeClr val="tx1"/>
                </a:solidFill>
                <a:latin typeface="Arial" charset="0"/>
              </a:defRPr>
            </a:lvl2pPr>
            <a:lvl3pPr marL="1143000" indent="-228600">
              <a:spcBef>
                <a:spcPct val="20000"/>
              </a:spcBef>
              <a:buClr>
                <a:schemeClr val="accent1"/>
              </a:buClr>
              <a:buSzPct val="90000"/>
              <a:buFont typeface="Arial" charset="0"/>
              <a:buChar char="•"/>
              <a:defRPr>
                <a:solidFill>
                  <a:schemeClr val="tx1"/>
                </a:solidFill>
                <a:latin typeface="Arial" charset="0"/>
              </a:defRPr>
            </a:lvl3pPr>
            <a:lvl4pPr marL="1600200" indent="-228600">
              <a:spcBef>
                <a:spcPct val="20000"/>
              </a:spcBef>
              <a:buClr>
                <a:schemeClr val="accent1"/>
              </a:buClr>
              <a:buFont typeface="Arial" charset="0"/>
              <a:buChar char="•"/>
              <a:defRPr sz="1600">
                <a:solidFill>
                  <a:schemeClr val="tx1"/>
                </a:solidFill>
                <a:latin typeface="Arial" charset="0"/>
              </a:defRPr>
            </a:lvl4pPr>
            <a:lvl5pPr marL="2057400" indent="-228600">
              <a:spcBef>
                <a:spcPct val="20000"/>
              </a:spcBef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9pPr>
          </a:lstStyle>
          <a:p>
            <a:pPr eaLnBrk="1" hangingPunct="1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800" b="1" dirty="0">
                <a:solidFill>
                  <a:srgbClr val="004990"/>
                </a:solidFill>
              </a:rPr>
              <a:t>Women’s Movement</a:t>
            </a:r>
          </a:p>
        </p:txBody>
      </p:sp>
      <p:sp>
        <p:nvSpPr>
          <p:cNvPr id="63496" name="TextBox 8"/>
          <p:cNvSpPr txBox="1">
            <a:spLocks noChangeArrowheads="1"/>
          </p:cNvSpPr>
          <p:nvPr/>
        </p:nvSpPr>
        <p:spPr bwMode="auto">
          <a:xfrm>
            <a:off x="3733800" y="5943600"/>
            <a:ext cx="2590800" cy="6461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Arial" charset="0"/>
              <a:buChar char="•"/>
              <a:defRPr sz="2400">
                <a:solidFill>
                  <a:schemeClr val="tx1"/>
                </a:solidFill>
                <a:latin typeface="Arial" charset="0"/>
              </a:defRPr>
            </a:lvl1pPr>
            <a:lvl2pPr marL="742950" indent="-285750">
              <a:spcBef>
                <a:spcPct val="20000"/>
              </a:spcBef>
              <a:buClr>
                <a:schemeClr val="accent1"/>
              </a:buClr>
              <a:buSzPct val="85000"/>
              <a:buFont typeface="Arial" charset="0"/>
              <a:buChar char="•"/>
              <a:defRPr sz="2000">
                <a:solidFill>
                  <a:schemeClr val="tx1"/>
                </a:solidFill>
                <a:latin typeface="Arial" charset="0"/>
              </a:defRPr>
            </a:lvl2pPr>
            <a:lvl3pPr marL="1143000" indent="-228600">
              <a:spcBef>
                <a:spcPct val="20000"/>
              </a:spcBef>
              <a:buClr>
                <a:schemeClr val="accent1"/>
              </a:buClr>
              <a:buSzPct val="90000"/>
              <a:buFont typeface="Arial" charset="0"/>
              <a:buChar char="•"/>
              <a:defRPr>
                <a:solidFill>
                  <a:schemeClr val="tx1"/>
                </a:solidFill>
                <a:latin typeface="Arial" charset="0"/>
              </a:defRPr>
            </a:lvl3pPr>
            <a:lvl4pPr marL="1600200" indent="-228600">
              <a:spcBef>
                <a:spcPct val="20000"/>
              </a:spcBef>
              <a:buClr>
                <a:schemeClr val="accent1"/>
              </a:buClr>
              <a:buFont typeface="Arial" charset="0"/>
              <a:buChar char="•"/>
              <a:defRPr sz="1600">
                <a:solidFill>
                  <a:schemeClr val="tx1"/>
                </a:solidFill>
                <a:latin typeface="Arial" charset="0"/>
              </a:defRPr>
            </a:lvl4pPr>
            <a:lvl5pPr marL="2057400" indent="-228600">
              <a:spcBef>
                <a:spcPct val="20000"/>
              </a:spcBef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9pPr>
          </a:lstStyle>
          <a:p>
            <a:pPr eaLnBrk="1" hangingPunct="1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800" b="1" dirty="0">
                <a:solidFill>
                  <a:srgbClr val="004990"/>
                </a:solidFill>
              </a:rPr>
              <a:t>Assassination of John F. Kennedy</a:t>
            </a:r>
          </a:p>
        </p:txBody>
      </p:sp>
    </p:spTree>
  </p:cSld>
  <p:clrMapOvr>
    <a:masterClrMapping/>
  </p:clrMapOvr>
  <p:transition/>
  <p:timing>
    <p:tnLst>
      <p:par>
        <p:cTn id="1" dur="indefinite" restart="never" nodeType="tmRoot"/>
      </p:par>
    </p:tnLst>
  </p:timing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Cultural Influences on Baby Boomers</a:t>
            </a:r>
            <a:endParaRPr lang="en-US" dirty="0"/>
          </a:p>
        </p:txBody>
      </p:sp>
      <p:pic>
        <p:nvPicPr>
          <p:cNvPr id="3" name="Picture 2" descr="Elvis Presley.jpg"/>
          <p:cNvPicPr>
            <a:picLocks noChangeAspect="1"/>
          </p:cNvPicPr>
          <p:nvPr/>
        </p:nvPicPr>
        <p:blipFill>
          <a:blip r:embed="rId3" cstate="print"/>
          <a:stretch>
            <a:fillRect/>
          </a:stretch>
        </p:blipFill>
        <p:spPr>
          <a:xfrm>
            <a:off x="1066800" y="1466850"/>
            <a:ext cx="1815116" cy="2343150"/>
          </a:xfrm>
          <a:prstGeom prst="ellipse">
            <a:avLst/>
          </a:prstGeom>
          <a:ln>
            <a:noFill/>
          </a:ln>
          <a:effectLst>
            <a:softEdge rad="112500"/>
          </a:effectLst>
        </p:spPr>
      </p:pic>
      <p:pic>
        <p:nvPicPr>
          <p:cNvPr id="4" name="Picture 3" descr="Beatles.bmp"/>
          <p:cNvPicPr>
            <a:picLocks noChangeAspect="1"/>
          </p:cNvPicPr>
          <p:nvPr/>
        </p:nvPicPr>
        <p:blipFill>
          <a:blip r:embed="rId4" cstate="print"/>
          <a:stretch>
            <a:fillRect/>
          </a:stretch>
        </p:blipFill>
        <p:spPr>
          <a:xfrm>
            <a:off x="5410200" y="4343400"/>
            <a:ext cx="2438400" cy="1828800"/>
          </a:xfrm>
          <a:prstGeom prst="ellipse">
            <a:avLst/>
          </a:prstGeom>
          <a:ln>
            <a:noFill/>
          </a:ln>
          <a:effectLst>
            <a:softEdge rad="112500"/>
          </a:effectLst>
        </p:spPr>
      </p:pic>
      <p:pic>
        <p:nvPicPr>
          <p:cNvPr id="6" name="Picture 5" descr="James Bond.jpg"/>
          <p:cNvPicPr>
            <a:picLocks noChangeAspect="1"/>
          </p:cNvPicPr>
          <p:nvPr/>
        </p:nvPicPr>
        <p:blipFill>
          <a:blip r:embed="rId5" cstate="print"/>
          <a:stretch>
            <a:fillRect/>
          </a:stretch>
        </p:blipFill>
        <p:spPr>
          <a:xfrm>
            <a:off x="5842000" y="1253113"/>
            <a:ext cx="2006600" cy="2480687"/>
          </a:xfrm>
          <a:prstGeom prst="ellipse">
            <a:avLst/>
          </a:prstGeom>
          <a:ln>
            <a:noFill/>
          </a:ln>
          <a:effectLst>
            <a:softEdge rad="112500"/>
          </a:effectLst>
        </p:spPr>
      </p:pic>
      <p:pic>
        <p:nvPicPr>
          <p:cNvPr id="7" name="Picture 6" descr="American Bandstand.jpg"/>
          <p:cNvPicPr>
            <a:picLocks noChangeAspect="1"/>
          </p:cNvPicPr>
          <p:nvPr/>
        </p:nvPicPr>
        <p:blipFill>
          <a:blip r:embed="rId6" cstate="print"/>
          <a:stretch>
            <a:fillRect/>
          </a:stretch>
        </p:blipFill>
        <p:spPr>
          <a:xfrm>
            <a:off x="2743200" y="3848100"/>
            <a:ext cx="1968500" cy="2362200"/>
          </a:xfrm>
          <a:prstGeom prst="ellipse">
            <a:avLst/>
          </a:prstGeom>
          <a:ln>
            <a:noFill/>
          </a:ln>
          <a:effectLst>
            <a:softEdge rad="112500"/>
          </a:effectLst>
        </p:spPr>
      </p:pic>
      <p:sp>
        <p:nvSpPr>
          <p:cNvPr id="65543" name="TextBox 7"/>
          <p:cNvSpPr txBox="1">
            <a:spLocks noChangeArrowheads="1"/>
          </p:cNvSpPr>
          <p:nvPr/>
        </p:nvSpPr>
        <p:spPr bwMode="auto">
          <a:xfrm>
            <a:off x="1082842" y="3810000"/>
            <a:ext cx="1828800" cy="3698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Arial" charset="0"/>
              <a:buChar char="•"/>
              <a:defRPr sz="2400">
                <a:solidFill>
                  <a:schemeClr val="tx1"/>
                </a:solidFill>
                <a:latin typeface="Arial" charset="0"/>
              </a:defRPr>
            </a:lvl1pPr>
            <a:lvl2pPr marL="742950" indent="-285750">
              <a:spcBef>
                <a:spcPct val="20000"/>
              </a:spcBef>
              <a:buClr>
                <a:schemeClr val="accent1"/>
              </a:buClr>
              <a:buSzPct val="85000"/>
              <a:buFont typeface="Arial" charset="0"/>
              <a:buChar char="•"/>
              <a:defRPr sz="2000">
                <a:solidFill>
                  <a:schemeClr val="tx1"/>
                </a:solidFill>
                <a:latin typeface="Arial" charset="0"/>
              </a:defRPr>
            </a:lvl2pPr>
            <a:lvl3pPr marL="1143000" indent="-228600">
              <a:spcBef>
                <a:spcPct val="20000"/>
              </a:spcBef>
              <a:buClr>
                <a:schemeClr val="accent1"/>
              </a:buClr>
              <a:buSzPct val="90000"/>
              <a:buFont typeface="Arial" charset="0"/>
              <a:buChar char="•"/>
              <a:defRPr>
                <a:solidFill>
                  <a:schemeClr val="tx1"/>
                </a:solidFill>
                <a:latin typeface="Arial" charset="0"/>
              </a:defRPr>
            </a:lvl3pPr>
            <a:lvl4pPr marL="1600200" indent="-228600">
              <a:spcBef>
                <a:spcPct val="20000"/>
              </a:spcBef>
              <a:buClr>
                <a:schemeClr val="accent1"/>
              </a:buClr>
              <a:buFont typeface="Arial" charset="0"/>
              <a:buChar char="•"/>
              <a:defRPr sz="1600">
                <a:solidFill>
                  <a:schemeClr val="tx1"/>
                </a:solidFill>
                <a:latin typeface="Arial" charset="0"/>
              </a:defRPr>
            </a:lvl4pPr>
            <a:lvl5pPr marL="2057400" indent="-228600">
              <a:spcBef>
                <a:spcPct val="20000"/>
              </a:spcBef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9pPr>
          </a:lstStyle>
          <a:p>
            <a:pPr eaLnBrk="1" hangingPunct="1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800" b="1" dirty="0">
                <a:solidFill>
                  <a:srgbClr val="004990"/>
                </a:solidFill>
              </a:rPr>
              <a:t>Elvis Presley</a:t>
            </a:r>
          </a:p>
        </p:txBody>
      </p:sp>
      <p:sp>
        <p:nvSpPr>
          <p:cNvPr id="65544" name="TextBox 8"/>
          <p:cNvSpPr txBox="1">
            <a:spLocks noChangeArrowheads="1"/>
          </p:cNvSpPr>
          <p:nvPr/>
        </p:nvSpPr>
        <p:spPr bwMode="auto">
          <a:xfrm>
            <a:off x="2438400" y="6196723"/>
            <a:ext cx="3200400" cy="3698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Arial" charset="0"/>
              <a:buChar char="•"/>
              <a:defRPr sz="2400">
                <a:solidFill>
                  <a:schemeClr val="tx1"/>
                </a:solidFill>
                <a:latin typeface="Arial" charset="0"/>
              </a:defRPr>
            </a:lvl1pPr>
            <a:lvl2pPr marL="742950" indent="-285750">
              <a:spcBef>
                <a:spcPct val="20000"/>
              </a:spcBef>
              <a:buClr>
                <a:schemeClr val="accent1"/>
              </a:buClr>
              <a:buSzPct val="85000"/>
              <a:buFont typeface="Arial" charset="0"/>
              <a:buChar char="•"/>
              <a:defRPr sz="2000">
                <a:solidFill>
                  <a:schemeClr val="tx1"/>
                </a:solidFill>
                <a:latin typeface="Arial" charset="0"/>
              </a:defRPr>
            </a:lvl2pPr>
            <a:lvl3pPr marL="1143000" indent="-228600">
              <a:spcBef>
                <a:spcPct val="20000"/>
              </a:spcBef>
              <a:buClr>
                <a:schemeClr val="accent1"/>
              </a:buClr>
              <a:buSzPct val="90000"/>
              <a:buFont typeface="Arial" charset="0"/>
              <a:buChar char="•"/>
              <a:defRPr>
                <a:solidFill>
                  <a:schemeClr val="tx1"/>
                </a:solidFill>
                <a:latin typeface="Arial" charset="0"/>
              </a:defRPr>
            </a:lvl3pPr>
            <a:lvl4pPr marL="1600200" indent="-228600">
              <a:spcBef>
                <a:spcPct val="20000"/>
              </a:spcBef>
              <a:buClr>
                <a:schemeClr val="accent1"/>
              </a:buClr>
              <a:buFont typeface="Arial" charset="0"/>
              <a:buChar char="•"/>
              <a:defRPr sz="1600">
                <a:solidFill>
                  <a:schemeClr val="tx1"/>
                </a:solidFill>
                <a:latin typeface="Arial" charset="0"/>
              </a:defRPr>
            </a:lvl4pPr>
            <a:lvl5pPr marL="2057400" indent="-228600">
              <a:spcBef>
                <a:spcPct val="20000"/>
              </a:spcBef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9pPr>
          </a:lstStyle>
          <a:p>
            <a:pPr eaLnBrk="1" hangingPunct="1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800" b="1" dirty="0">
                <a:solidFill>
                  <a:srgbClr val="004990"/>
                </a:solidFill>
              </a:rPr>
              <a:t>American Bandstand</a:t>
            </a:r>
          </a:p>
        </p:txBody>
      </p:sp>
      <p:sp>
        <p:nvSpPr>
          <p:cNvPr id="65545" name="TextBox 9"/>
          <p:cNvSpPr txBox="1">
            <a:spLocks noChangeArrowheads="1"/>
          </p:cNvSpPr>
          <p:nvPr/>
        </p:nvSpPr>
        <p:spPr bwMode="auto">
          <a:xfrm>
            <a:off x="5943600" y="3744912"/>
            <a:ext cx="2438400" cy="3698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Arial" charset="0"/>
              <a:buChar char="•"/>
              <a:defRPr sz="2400">
                <a:solidFill>
                  <a:schemeClr val="tx1"/>
                </a:solidFill>
                <a:latin typeface="Arial" charset="0"/>
              </a:defRPr>
            </a:lvl1pPr>
            <a:lvl2pPr marL="742950" indent="-285750">
              <a:spcBef>
                <a:spcPct val="20000"/>
              </a:spcBef>
              <a:buClr>
                <a:schemeClr val="accent1"/>
              </a:buClr>
              <a:buSzPct val="85000"/>
              <a:buFont typeface="Arial" charset="0"/>
              <a:buChar char="•"/>
              <a:defRPr sz="2000">
                <a:solidFill>
                  <a:schemeClr val="tx1"/>
                </a:solidFill>
                <a:latin typeface="Arial" charset="0"/>
              </a:defRPr>
            </a:lvl2pPr>
            <a:lvl3pPr marL="1143000" indent="-228600">
              <a:spcBef>
                <a:spcPct val="20000"/>
              </a:spcBef>
              <a:buClr>
                <a:schemeClr val="accent1"/>
              </a:buClr>
              <a:buSzPct val="90000"/>
              <a:buFont typeface="Arial" charset="0"/>
              <a:buChar char="•"/>
              <a:defRPr>
                <a:solidFill>
                  <a:schemeClr val="tx1"/>
                </a:solidFill>
                <a:latin typeface="Arial" charset="0"/>
              </a:defRPr>
            </a:lvl3pPr>
            <a:lvl4pPr marL="1600200" indent="-228600">
              <a:spcBef>
                <a:spcPct val="20000"/>
              </a:spcBef>
              <a:buClr>
                <a:schemeClr val="accent1"/>
              </a:buClr>
              <a:buFont typeface="Arial" charset="0"/>
              <a:buChar char="•"/>
              <a:defRPr sz="1600">
                <a:solidFill>
                  <a:schemeClr val="tx1"/>
                </a:solidFill>
                <a:latin typeface="Arial" charset="0"/>
              </a:defRPr>
            </a:lvl4pPr>
            <a:lvl5pPr marL="2057400" indent="-228600">
              <a:spcBef>
                <a:spcPct val="20000"/>
              </a:spcBef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9pPr>
          </a:lstStyle>
          <a:p>
            <a:pPr eaLnBrk="1" hangingPunct="1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800" b="1" dirty="0">
                <a:solidFill>
                  <a:srgbClr val="004990"/>
                </a:solidFill>
              </a:rPr>
              <a:t>Bond-James Bond</a:t>
            </a:r>
          </a:p>
        </p:txBody>
      </p:sp>
      <p:sp>
        <p:nvSpPr>
          <p:cNvPr id="65546" name="TextBox 11"/>
          <p:cNvSpPr txBox="1">
            <a:spLocks noChangeArrowheads="1"/>
          </p:cNvSpPr>
          <p:nvPr/>
        </p:nvSpPr>
        <p:spPr bwMode="auto">
          <a:xfrm>
            <a:off x="6064250" y="6259512"/>
            <a:ext cx="1860550" cy="3698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Arial" charset="0"/>
              <a:buChar char="•"/>
              <a:defRPr sz="2400">
                <a:solidFill>
                  <a:schemeClr val="tx1"/>
                </a:solidFill>
                <a:latin typeface="Arial" charset="0"/>
              </a:defRPr>
            </a:lvl1pPr>
            <a:lvl2pPr marL="742950" indent="-285750">
              <a:spcBef>
                <a:spcPct val="20000"/>
              </a:spcBef>
              <a:buClr>
                <a:schemeClr val="accent1"/>
              </a:buClr>
              <a:buSzPct val="85000"/>
              <a:buFont typeface="Arial" charset="0"/>
              <a:buChar char="•"/>
              <a:defRPr sz="2000">
                <a:solidFill>
                  <a:schemeClr val="tx1"/>
                </a:solidFill>
                <a:latin typeface="Arial" charset="0"/>
              </a:defRPr>
            </a:lvl2pPr>
            <a:lvl3pPr marL="1143000" indent="-228600">
              <a:spcBef>
                <a:spcPct val="20000"/>
              </a:spcBef>
              <a:buClr>
                <a:schemeClr val="accent1"/>
              </a:buClr>
              <a:buSzPct val="90000"/>
              <a:buFont typeface="Arial" charset="0"/>
              <a:buChar char="•"/>
              <a:defRPr>
                <a:solidFill>
                  <a:schemeClr val="tx1"/>
                </a:solidFill>
                <a:latin typeface="Arial" charset="0"/>
              </a:defRPr>
            </a:lvl3pPr>
            <a:lvl4pPr marL="1600200" indent="-228600">
              <a:spcBef>
                <a:spcPct val="20000"/>
              </a:spcBef>
              <a:buClr>
                <a:schemeClr val="accent1"/>
              </a:buClr>
              <a:buFont typeface="Arial" charset="0"/>
              <a:buChar char="•"/>
              <a:defRPr sz="1600">
                <a:solidFill>
                  <a:schemeClr val="tx1"/>
                </a:solidFill>
                <a:latin typeface="Arial" charset="0"/>
              </a:defRPr>
            </a:lvl4pPr>
            <a:lvl5pPr marL="2057400" indent="-228600">
              <a:spcBef>
                <a:spcPct val="20000"/>
              </a:spcBef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9pPr>
          </a:lstStyle>
          <a:p>
            <a:pPr eaLnBrk="1" hangingPunct="1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800" b="1" dirty="0">
                <a:solidFill>
                  <a:srgbClr val="004990"/>
                </a:solidFill>
              </a:rPr>
              <a:t>The Beatles</a:t>
            </a:r>
          </a:p>
        </p:txBody>
      </p:sp>
    </p:spTree>
  </p:cSld>
  <p:clrMapOvr>
    <a:masterClrMapping/>
  </p:clrMapOvr>
  <p:transition/>
  <p:timing>
    <p:tnLst>
      <p:par>
        <p:cTn id="1" dur="indefinite" restart="never" nodeType="tmRoot"/>
      </p:par>
    </p:tnLst>
  </p:timing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7650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Baby Boomers’ Values</a:t>
            </a:r>
          </a:p>
        </p:txBody>
      </p:sp>
      <p:sp>
        <p:nvSpPr>
          <p:cNvPr id="67587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altLang="en-US" dirty="0" smtClean="0"/>
              <a:t>Idealistic and optimistic</a:t>
            </a:r>
          </a:p>
          <a:p>
            <a:r>
              <a:rPr lang="en-US" altLang="en-US" dirty="0" smtClean="0"/>
              <a:t>Strong willed and competitive </a:t>
            </a:r>
          </a:p>
          <a:p>
            <a:r>
              <a:rPr lang="en-US" altLang="en-US" dirty="0" smtClean="0"/>
              <a:t>Value life-long learning</a:t>
            </a:r>
          </a:p>
          <a:p>
            <a:r>
              <a:rPr lang="en-US" altLang="en-US" dirty="0" smtClean="0"/>
              <a:t>Question authority—emphasis on freedom and individuality</a:t>
            </a:r>
          </a:p>
          <a:p>
            <a:r>
              <a:rPr lang="en-US" altLang="en-US" dirty="0" smtClean="0"/>
              <a:t>Flexible, individual thinkers, will give honest feedback and come up with new solutions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36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/>
            </a:r>
            <a:br>
              <a:rPr lang="en-US" dirty="0" smtClean="0"/>
            </a:br>
            <a:endParaRPr lang="en-US" dirty="0" smtClean="0"/>
          </a:p>
        </p:txBody>
      </p:sp>
      <p:sp>
        <p:nvSpPr>
          <p:cNvPr id="69635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altLang="en-US" dirty="0" smtClean="0"/>
              <a:t>Want meetings to reach consensus</a:t>
            </a:r>
          </a:p>
          <a:p>
            <a:r>
              <a:rPr lang="en-US" altLang="en-US" dirty="0" smtClean="0"/>
              <a:t>Self-worth tied to their work ethic</a:t>
            </a:r>
          </a:p>
          <a:p>
            <a:r>
              <a:rPr lang="en-US" altLang="en-US" dirty="0" smtClean="0"/>
              <a:t>Why we work: self-fulfillment, I want to make a difference  </a:t>
            </a:r>
          </a:p>
          <a:p>
            <a:r>
              <a:rPr lang="en-US" altLang="en-US" dirty="0" smtClean="0"/>
              <a:t>Want to be mentors</a:t>
            </a:r>
          </a:p>
          <a:p>
            <a:r>
              <a:rPr lang="en-US" altLang="en-US" dirty="0" smtClean="0"/>
              <a:t>Want to make a contribution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554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Want to be change agents in a dynamic work environment </a:t>
            </a:r>
          </a:p>
          <a:p>
            <a:r>
              <a:rPr lang="en-US" dirty="0" smtClean="0"/>
              <a:t>Sandwich generation—care of elderly parents and children</a:t>
            </a:r>
          </a:p>
          <a:p>
            <a:r>
              <a:rPr lang="en-US" dirty="0" smtClean="0"/>
              <a:t>Experiencing overload, role strain as they try to do it all</a:t>
            </a:r>
          </a:p>
          <a:p>
            <a:r>
              <a:rPr lang="en-US" dirty="0" smtClean="0"/>
              <a:t>Willing to sacrifice for future success 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72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Boomers in Nursing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/>
              <a:t>The largest cohort in the nursing </a:t>
            </a:r>
            <a:r>
              <a:rPr lang="en-US" dirty="0" smtClean="0"/>
              <a:t>workforce		</a:t>
            </a:r>
            <a:endParaRPr lang="en-US" dirty="0"/>
          </a:p>
          <a:p>
            <a:r>
              <a:rPr lang="en-US" dirty="0"/>
              <a:t>Currently occupy many leadership </a:t>
            </a:r>
            <a:r>
              <a:rPr lang="en-US" dirty="0" smtClean="0"/>
              <a:t>positions			</a:t>
            </a:r>
            <a:endParaRPr lang="en-US" dirty="0"/>
          </a:p>
          <a:p>
            <a:r>
              <a:rPr lang="en-US" dirty="0"/>
              <a:t>Interestingly, we are seeing some older nurses going into ER, critical </a:t>
            </a:r>
            <a:r>
              <a:rPr lang="en-US" dirty="0" smtClean="0"/>
              <a:t>care</a:t>
            </a:r>
            <a:endParaRPr lang="en-US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1746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Strengths/challenges</a:t>
            </a:r>
          </a:p>
        </p:txBody>
      </p:sp>
      <p:sp>
        <p:nvSpPr>
          <p:cNvPr id="75779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altLang="en-US" dirty="0" smtClean="0"/>
              <a:t>Live to work and define themselves through their work—often work overtime</a:t>
            </a:r>
          </a:p>
          <a:p>
            <a:r>
              <a:rPr lang="en-US" altLang="en-US" dirty="0" smtClean="0"/>
              <a:t>Competitive and may be sensitive to critique from younger workers</a:t>
            </a:r>
          </a:p>
          <a:p>
            <a:r>
              <a:rPr lang="en-US" altLang="en-US" dirty="0" smtClean="0"/>
              <a:t>Process oriented--want meetings to reach consensus</a:t>
            </a:r>
          </a:p>
          <a:p>
            <a:r>
              <a:rPr lang="en-US" altLang="en-US" dirty="0" smtClean="0"/>
              <a:t>Want to have a say in the workplace</a:t>
            </a:r>
          </a:p>
          <a:p>
            <a:r>
              <a:rPr lang="en-US" altLang="en-US" dirty="0" smtClean="0"/>
              <a:t>Vast amount of knowledge, skills</a:t>
            </a:r>
          </a:p>
          <a:p>
            <a:endParaRPr lang="en-US" altLang="en-US" dirty="0" smtClean="0"/>
          </a:p>
          <a:p>
            <a:endParaRPr lang="en-US" altLang="en-US" dirty="0" smtClean="0"/>
          </a:p>
          <a:p>
            <a:endParaRPr lang="en-US" altLang="en-US" dirty="0" smtClean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3794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Generation X</a:t>
            </a:r>
          </a:p>
        </p:txBody>
      </p:sp>
      <p:sp>
        <p:nvSpPr>
          <p:cNvPr id="77827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altLang="en-US" dirty="0" smtClean="0"/>
              <a:t>Born 1965-1980</a:t>
            </a:r>
          </a:p>
          <a:p>
            <a:pPr marL="0" indent="0">
              <a:buNone/>
            </a:pPr>
            <a:endParaRPr lang="en-US" altLang="en-US" dirty="0" smtClean="0"/>
          </a:p>
          <a:p>
            <a:r>
              <a:rPr lang="en-US" altLang="en-US" dirty="0" smtClean="0"/>
              <a:t>46 million--the smallest cohort after the Traditionalists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Events that shaped Generation X</a:t>
            </a:r>
            <a:endParaRPr lang="en-US" dirty="0"/>
          </a:p>
        </p:txBody>
      </p:sp>
      <p:pic>
        <p:nvPicPr>
          <p:cNvPr id="3" name="Picture 2" descr="AIDS.jpg"/>
          <p:cNvPicPr>
            <a:picLocks noChangeAspect="1"/>
          </p:cNvPicPr>
          <p:nvPr/>
        </p:nvPicPr>
        <p:blipFill>
          <a:blip r:embed="rId3" cstate="print"/>
          <a:stretch>
            <a:fillRect/>
          </a:stretch>
        </p:blipFill>
        <p:spPr>
          <a:xfrm>
            <a:off x="4038600" y="2514600"/>
            <a:ext cx="2072296" cy="2742272"/>
          </a:xfrm>
          <a:prstGeom prst="rect">
            <a:avLst/>
          </a:prstGeom>
          <a:ln>
            <a:noFill/>
          </a:ln>
          <a:effectLst>
            <a:softEdge rad="112500"/>
          </a:effectLst>
        </p:spPr>
      </p:pic>
      <p:pic>
        <p:nvPicPr>
          <p:cNvPr id="4" name="Picture 3" descr="Nixon.jpg"/>
          <p:cNvPicPr>
            <a:picLocks noChangeAspect="1"/>
          </p:cNvPicPr>
          <p:nvPr/>
        </p:nvPicPr>
        <p:blipFill>
          <a:blip r:embed="rId4" cstate="print"/>
          <a:stretch>
            <a:fillRect/>
          </a:stretch>
        </p:blipFill>
        <p:spPr>
          <a:xfrm>
            <a:off x="6400800" y="3733800"/>
            <a:ext cx="2170176" cy="2170176"/>
          </a:xfrm>
          <a:prstGeom prst="rect">
            <a:avLst/>
          </a:prstGeom>
          <a:ln>
            <a:noFill/>
          </a:ln>
          <a:effectLst>
            <a:softEdge rad="112500"/>
          </a:effectLst>
        </p:spPr>
      </p:pic>
      <p:pic>
        <p:nvPicPr>
          <p:cNvPr id="5" name="Picture 4" descr="Watergate.jpg"/>
          <p:cNvPicPr>
            <a:picLocks noChangeAspect="1"/>
          </p:cNvPicPr>
          <p:nvPr/>
        </p:nvPicPr>
        <p:blipFill>
          <a:blip r:embed="rId5" cstate="print"/>
          <a:stretch>
            <a:fillRect/>
          </a:stretch>
        </p:blipFill>
        <p:spPr>
          <a:xfrm>
            <a:off x="1219200" y="1365308"/>
            <a:ext cx="2209800" cy="3360316"/>
          </a:xfrm>
          <a:prstGeom prst="rect">
            <a:avLst/>
          </a:prstGeom>
          <a:ln>
            <a:noFill/>
          </a:ln>
          <a:effectLst>
            <a:softEdge rad="112500"/>
          </a:effectLst>
        </p:spPr>
      </p:pic>
      <p:sp>
        <p:nvSpPr>
          <p:cNvPr id="79878" name="TextBox 5"/>
          <p:cNvSpPr txBox="1">
            <a:spLocks noChangeArrowheads="1"/>
          </p:cNvSpPr>
          <p:nvPr/>
        </p:nvSpPr>
        <p:spPr bwMode="auto">
          <a:xfrm>
            <a:off x="1676400" y="4800600"/>
            <a:ext cx="1524000" cy="3698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Arial" charset="0"/>
              <a:buChar char="•"/>
              <a:defRPr sz="2400">
                <a:solidFill>
                  <a:schemeClr val="tx1"/>
                </a:solidFill>
                <a:latin typeface="Arial" charset="0"/>
              </a:defRPr>
            </a:lvl1pPr>
            <a:lvl2pPr marL="742950" indent="-285750">
              <a:spcBef>
                <a:spcPct val="20000"/>
              </a:spcBef>
              <a:buClr>
                <a:schemeClr val="accent1"/>
              </a:buClr>
              <a:buSzPct val="85000"/>
              <a:buFont typeface="Arial" charset="0"/>
              <a:buChar char="•"/>
              <a:defRPr sz="2000">
                <a:solidFill>
                  <a:schemeClr val="tx1"/>
                </a:solidFill>
                <a:latin typeface="Arial" charset="0"/>
              </a:defRPr>
            </a:lvl2pPr>
            <a:lvl3pPr marL="1143000" indent="-228600">
              <a:spcBef>
                <a:spcPct val="20000"/>
              </a:spcBef>
              <a:buClr>
                <a:schemeClr val="accent1"/>
              </a:buClr>
              <a:buSzPct val="90000"/>
              <a:buFont typeface="Arial" charset="0"/>
              <a:buChar char="•"/>
              <a:defRPr>
                <a:solidFill>
                  <a:schemeClr val="tx1"/>
                </a:solidFill>
                <a:latin typeface="Arial" charset="0"/>
              </a:defRPr>
            </a:lvl3pPr>
            <a:lvl4pPr marL="1600200" indent="-228600">
              <a:spcBef>
                <a:spcPct val="20000"/>
              </a:spcBef>
              <a:buClr>
                <a:schemeClr val="accent1"/>
              </a:buClr>
              <a:buFont typeface="Arial" charset="0"/>
              <a:buChar char="•"/>
              <a:defRPr sz="1600">
                <a:solidFill>
                  <a:schemeClr val="tx1"/>
                </a:solidFill>
                <a:latin typeface="Arial" charset="0"/>
              </a:defRPr>
            </a:lvl4pPr>
            <a:lvl5pPr marL="2057400" indent="-228600">
              <a:spcBef>
                <a:spcPct val="20000"/>
              </a:spcBef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9pPr>
          </a:lstStyle>
          <a:p>
            <a:pPr eaLnBrk="1" hangingPunct="1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800" b="1" dirty="0">
                <a:solidFill>
                  <a:srgbClr val="004990"/>
                </a:solidFill>
              </a:rPr>
              <a:t>Watergate</a:t>
            </a:r>
          </a:p>
        </p:txBody>
      </p:sp>
      <p:sp>
        <p:nvSpPr>
          <p:cNvPr id="79879" name="TextBox 6"/>
          <p:cNvSpPr txBox="1">
            <a:spLocks noChangeArrowheads="1"/>
          </p:cNvSpPr>
          <p:nvPr/>
        </p:nvSpPr>
        <p:spPr bwMode="auto">
          <a:xfrm>
            <a:off x="4114800" y="5192712"/>
            <a:ext cx="1828800" cy="3698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Arial" charset="0"/>
              <a:buChar char="•"/>
              <a:defRPr sz="2400">
                <a:solidFill>
                  <a:schemeClr val="tx1"/>
                </a:solidFill>
                <a:latin typeface="Arial" charset="0"/>
              </a:defRPr>
            </a:lvl1pPr>
            <a:lvl2pPr marL="742950" indent="-285750">
              <a:spcBef>
                <a:spcPct val="20000"/>
              </a:spcBef>
              <a:buClr>
                <a:schemeClr val="accent1"/>
              </a:buClr>
              <a:buSzPct val="85000"/>
              <a:buFont typeface="Arial" charset="0"/>
              <a:buChar char="•"/>
              <a:defRPr sz="2000">
                <a:solidFill>
                  <a:schemeClr val="tx1"/>
                </a:solidFill>
                <a:latin typeface="Arial" charset="0"/>
              </a:defRPr>
            </a:lvl2pPr>
            <a:lvl3pPr marL="1143000" indent="-228600">
              <a:spcBef>
                <a:spcPct val="20000"/>
              </a:spcBef>
              <a:buClr>
                <a:schemeClr val="accent1"/>
              </a:buClr>
              <a:buSzPct val="90000"/>
              <a:buFont typeface="Arial" charset="0"/>
              <a:buChar char="•"/>
              <a:defRPr>
                <a:solidFill>
                  <a:schemeClr val="tx1"/>
                </a:solidFill>
                <a:latin typeface="Arial" charset="0"/>
              </a:defRPr>
            </a:lvl3pPr>
            <a:lvl4pPr marL="1600200" indent="-228600">
              <a:spcBef>
                <a:spcPct val="20000"/>
              </a:spcBef>
              <a:buClr>
                <a:schemeClr val="accent1"/>
              </a:buClr>
              <a:buFont typeface="Arial" charset="0"/>
              <a:buChar char="•"/>
              <a:defRPr sz="1600">
                <a:solidFill>
                  <a:schemeClr val="tx1"/>
                </a:solidFill>
                <a:latin typeface="Arial" charset="0"/>
              </a:defRPr>
            </a:lvl4pPr>
            <a:lvl5pPr marL="2057400" indent="-228600">
              <a:spcBef>
                <a:spcPct val="20000"/>
              </a:spcBef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9pPr>
          </a:lstStyle>
          <a:p>
            <a:pPr eaLnBrk="1" hangingPunct="1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800" b="1" dirty="0">
                <a:solidFill>
                  <a:srgbClr val="004990"/>
                </a:solidFill>
              </a:rPr>
              <a:t>AIDS Epidemic</a:t>
            </a:r>
          </a:p>
        </p:txBody>
      </p:sp>
      <p:sp>
        <p:nvSpPr>
          <p:cNvPr id="79880" name="TextBox 7"/>
          <p:cNvSpPr txBox="1">
            <a:spLocks noChangeArrowheads="1"/>
          </p:cNvSpPr>
          <p:nvPr/>
        </p:nvSpPr>
        <p:spPr bwMode="auto">
          <a:xfrm>
            <a:off x="6477000" y="5943600"/>
            <a:ext cx="2133600" cy="3698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Arial" charset="0"/>
              <a:buChar char="•"/>
              <a:defRPr sz="2400">
                <a:solidFill>
                  <a:schemeClr val="tx1"/>
                </a:solidFill>
                <a:latin typeface="Arial" charset="0"/>
              </a:defRPr>
            </a:lvl1pPr>
            <a:lvl2pPr marL="742950" indent="-285750">
              <a:spcBef>
                <a:spcPct val="20000"/>
              </a:spcBef>
              <a:buClr>
                <a:schemeClr val="accent1"/>
              </a:buClr>
              <a:buSzPct val="85000"/>
              <a:buFont typeface="Arial" charset="0"/>
              <a:buChar char="•"/>
              <a:defRPr sz="2000">
                <a:solidFill>
                  <a:schemeClr val="tx1"/>
                </a:solidFill>
                <a:latin typeface="Arial" charset="0"/>
              </a:defRPr>
            </a:lvl2pPr>
            <a:lvl3pPr marL="1143000" indent="-228600">
              <a:spcBef>
                <a:spcPct val="20000"/>
              </a:spcBef>
              <a:buClr>
                <a:schemeClr val="accent1"/>
              </a:buClr>
              <a:buSzPct val="90000"/>
              <a:buFont typeface="Arial" charset="0"/>
              <a:buChar char="•"/>
              <a:defRPr>
                <a:solidFill>
                  <a:schemeClr val="tx1"/>
                </a:solidFill>
                <a:latin typeface="Arial" charset="0"/>
              </a:defRPr>
            </a:lvl3pPr>
            <a:lvl4pPr marL="1600200" indent="-228600">
              <a:spcBef>
                <a:spcPct val="20000"/>
              </a:spcBef>
              <a:buClr>
                <a:schemeClr val="accent1"/>
              </a:buClr>
              <a:buFont typeface="Arial" charset="0"/>
              <a:buChar char="•"/>
              <a:defRPr sz="1600">
                <a:solidFill>
                  <a:schemeClr val="tx1"/>
                </a:solidFill>
                <a:latin typeface="Arial" charset="0"/>
              </a:defRPr>
            </a:lvl4pPr>
            <a:lvl5pPr marL="2057400" indent="-228600">
              <a:spcBef>
                <a:spcPct val="20000"/>
              </a:spcBef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9pPr>
          </a:lstStyle>
          <a:p>
            <a:pPr eaLnBrk="1" hangingPunct="1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800" b="1" dirty="0">
                <a:solidFill>
                  <a:srgbClr val="004990"/>
                </a:solidFill>
              </a:rPr>
              <a:t>President Nixon</a:t>
            </a:r>
          </a:p>
        </p:txBody>
      </p:sp>
    </p:spTree>
  </p:cSld>
  <p:clrMapOvr>
    <a:masterClrMapping/>
  </p:clrMapOvr>
  <p:transition/>
  <p:timing>
    <p:tnLst>
      <p:par>
        <p:cTn id="1" dur="indefinite" restart="never" nodeType="tmRoot"/>
      </p:par>
    </p:tnLst>
  </p:timing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Cultural influences on Generation X</a:t>
            </a:r>
            <a:endParaRPr lang="en-US" dirty="0"/>
          </a:p>
        </p:txBody>
      </p:sp>
      <p:pic>
        <p:nvPicPr>
          <p:cNvPr id="81923" name="Picture 2" descr="MTV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872075" y="1905000"/>
            <a:ext cx="2080883" cy="134885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4" name="Picture 3" descr="Cabbage Patch Doll.jpg"/>
          <p:cNvPicPr>
            <a:picLocks noChangeAspect="1"/>
          </p:cNvPicPr>
          <p:nvPr/>
        </p:nvPicPr>
        <p:blipFill>
          <a:blip r:embed="rId4" cstate="print"/>
          <a:stretch>
            <a:fillRect/>
          </a:stretch>
        </p:blipFill>
        <p:spPr>
          <a:xfrm>
            <a:off x="781049" y="1447799"/>
            <a:ext cx="1356743" cy="1916669"/>
          </a:xfrm>
          <a:prstGeom prst="rect">
            <a:avLst/>
          </a:prstGeom>
          <a:ln>
            <a:noFill/>
          </a:ln>
          <a:effectLst>
            <a:softEdge rad="112500"/>
          </a:effectLst>
        </p:spPr>
      </p:pic>
      <p:pic>
        <p:nvPicPr>
          <p:cNvPr id="5" name="Picture 4" descr="Madonna.jpg"/>
          <p:cNvPicPr>
            <a:picLocks noChangeAspect="1"/>
          </p:cNvPicPr>
          <p:nvPr/>
        </p:nvPicPr>
        <p:blipFill>
          <a:blip r:embed="rId5" cstate="print"/>
          <a:stretch>
            <a:fillRect/>
          </a:stretch>
        </p:blipFill>
        <p:spPr>
          <a:xfrm>
            <a:off x="6781800" y="1794965"/>
            <a:ext cx="1828800" cy="2973885"/>
          </a:xfrm>
          <a:prstGeom prst="ellipse">
            <a:avLst/>
          </a:prstGeom>
          <a:ln>
            <a:noFill/>
          </a:ln>
          <a:effectLst>
            <a:softEdge rad="112500"/>
          </a:effectLst>
        </p:spPr>
      </p:pic>
      <p:pic>
        <p:nvPicPr>
          <p:cNvPr id="6" name="Picture 5" descr="Michael Jackson.jpg"/>
          <p:cNvPicPr>
            <a:picLocks noChangeAspect="1"/>
          </p:cNvPicPr>
          <p:nvPr/>
        </p:nvPicPr>
        <p:blipFill>
          <a:blip r:embed="rId6" cstate="print"/>
          <a:stretch>
            <a:fillRect/>
          </a:stretch>
        </p:blipFill>
        <p:spPr>
          <a:xfrm>
            <a:off x="1447800" y="3937000"/>
            <a:ext cx="2235200" cy="2235200"/>
          </a:xfrm>
          <a:prstGeom prst="ellipse">
            <a:avLst/>
          </a:prstGeom>
          <a:ln>
            <a:noFill/>
          </a:ln>
          <a:effectLst>
            <a:softEdge rad="112500"/>
          </a:effectLst>
        </p:spPr>
      </p:pic>
      <p:pic>
        <p:nvPicPr>
          <p:cNvPr id="7" name="Picture 6" descr="Prince.jpg"/>
          <p:cNvPicPr>
            <a:picLocks noChangeAspect="1"/>
          </p:cNvPicPr>
          <p:nvPr/>
        </p:nvPicPr>
        <p:blipFill>
          <a:blip r:embed="rId7" cstate="print"/>
          <a:stretch>
            <a:fillRect/>
          </a:stretch>
        </p:blipFill>
        <p:spPr>
          <a:xfrm>
            <a:off x="4267200" y="3937000"/>
            <a:ext cx="2159000" cy="2159000"/>
          </a:xfrm>
          <a:prstGeom prst="ellipse">
            <a:avLst/>
          </a:prstGeom>
          <a:ln>
            <a:noFill/>
          </a:ln>
          <a:effectLst>
            <a:softEdge rad="112500"/>
          </a:effectLst>
        </p:spPr>
      </p:pic>
      <p:sp>
        <p:nvSpPr>
          <p:cNvPr id="81928" name="TextBox 7"/>
          <p:cNvSpPr txBox="1">
            <a:spLocks noChangeArrowheads="1"/>
          </p:cNvSpPr>
          <p:nvPr/>
        </p:nvSpPr>
        <p:spPr bwMode="auto">
          <a:xfrm>
            <a:off x="7162800" y="4724400"/>
            <a:ext cx="1676400" cy="3698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Arial" charset="0"/>
              <a:buChar char="•"/>
              <a:defRPr sz="2400">
                <a:solidFill>
                  <a:schemeClr val="tx1"/>
                </a:solidFill>
                <a:latin typeface="Arial" charset="0"/>
              </a:defRPr>
            </a:lvl1pPr>
            <a:lvl2pPr marL="742950" indent="-285750">
              <a:spcBef>
                <a:spcPct val="20000"/>
              </a:spcBef>
              <a:buClr>
                <a:schemeClr val="accent1"/>
              </a:buClr>
              <a:buSzPct val="85000"/>
              <a:buFont typeface="Arial" charset="0"/>
              <a:buChar char="•"/>
              <a:defRPr sz="2000">
                <a:solidFill>
                  <a:schemeClr val="tx1"/>
                </a:solidFill>
                <a:latin typeface="Arial" charset="0"/>
              </a:defRPr>
            </a:lvl2pPr>
            <a:lvl3pPr marL="1143000" indent="-228600">
              <a:spcBef>
                <a:spcPct val="20000"/>
              </a:spcBef>
              <a:buClr>
                <a:schemeClr val="accent1"/>
              </a:buClr>
              <a:buSzPct val="90000"/>
              <a:buFont typeface="Arial" charset="0"/>
              <a:buChar char="•"/>
              <a:defRPr>
                <a:solidFill>
                  <a:schemeClr val="tx1"/>
                </a:solidFill>
                <a:latin typeface="Arial" charset="0"/>
              </a:defRPr>
            </a:lvl3pPr>
            <a:lvl4pPr marL="1600200" indent="-228600">
              <a:spcBef>
                <a:spcPct val="20000"/>
              </a:spcBef>
              <a:buClr>
                <a:schemeClr val="accent1"/>
              </a:buClr>
              <a:buFont typeface="Arial" charset="0"/>
              <a:buChar char="•"/>
              <a:defRPr sz="1600">
                <a:solidFill>
                  <a:schemeClr val="tx1"/>
                </a:solidFill>
                <a:latin typeface="Arial" charset="0"/>
              </a:defRPr>
            </a:lvl4pPr>
            <a:lvl5pPr marL="2057400" indent="-228600">
              <a:spcBef>
                <a:spcPct val="20000"/>
              </a:spcBef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9pPr>
          </a:lstStyle>
          <a:p>
            <a:pPr eaLnBrk="1" hangingPunct="1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800" b="1" dirty="0">
                <a:solidFill>
                  <a:srgbClr val="004990"/>
                </a:solidFill>
              </a:rPr>
              <a:t>Madonna</a:t>
            </a:r>
          </a:p>
        </p:txBody>
      </p:sp>
      <p:sp>
        <p:nvSpPr>
          <p:cNvPr id="81929" name="TextBox 8"/>
          <p:cNvSpPr txBox="1">
            <a:spLocks noChangeArrowheads="1"/>
          </p:cNvSpPr>
          <p:nvPr/>
        </p:nvSpPr>
        <p:spPr bwMode="auto">
          <a:xfrm>
            <a:off x="4800600" y="6107112"/>
            <a:ext cx="1295400" cy="3698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Arial" charset="0"/>
              <a:buChar char="•"/>
              <a:defRPr sz="2400">
                <a:solidFill>
                  <a:schemeClr val="tx1"/>
                </a:solidFill>
                <a:latin typeface="Arial" charset="0"/>
              </a:defRPr>
            </a:lvl1pPr>
            <a:lvl2pPr marL="742950" indent="-285750">
              <a:spcBef>
                <a:spcPct val="20000"/>
              </a:spcBef>
              <a:buClr>
                <a:schemeClr val="accent1"/>
              </a:buClr>
              <a:buSzPct val="85000"/>
              <a:buFont typeface="Arial" charset="0"/>
              <a:buChar char="•"/>
              <a:defRPr sz="2000">
                <a:solidFill>
                  <a:schemeClr val="tx1"/>
                </a:solidFill>
                <a:latin typeface="Arial" charset="0"/>
              </a:defRPr>
            </a:lvl2pPr>
            <a:lvl3pPr marL="1143000" indent="-228600">
              <a:spcBef>
                <a:spcPct val="20000"/>
              </a:spcBef>
              <a:buClr>
                <a:schemeClr val="accent1"/>
              </a:buClr>
              <a:buSzPct val="90000"/>
              <a:buFont typeface="Arial" charset="0"/>
              <a:buChar char="•"/>
              <a:defRPr>
                <a:solidFill>
                  <a:schemeClr val="tx1"/>
                </a:solidFill>
                <a:latin typeface="Arial" charset="0"/>
              </a:defRPr>
            </a:lvl3pPr>
            <a:lvl4pPr marL="1600200" indent="-228600">
              <a:spcBef>
                <a:spcPct val="20000"/>
              </a:spcBef>
              <a:buClr>
                <a:schemeClr val="accent1"/>
              </a:buClr>
              <a:buFont typeface="Arial" charset="0"/>
              <a:buChar char="•"/>
              <a:defRPr sz="1600">
                <a:solidFill>
                  <a:schemeClr val="tx1"/>
                </a:solidFill>
                <a:latin typeface="Arial" charset="0"/>
              </a:defRPr>
            </a:lvl4pPr>
            <a:lvl5pPr marL="2057400" indent="-228600">
              <a:spcBef>
                <a:spcPct val="20000"/>
              </a:spcBef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9pPr>
          </a:lstStyle>
          <a:p>
            <a:pPr eaLnBrk="1" hangingPunct="1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800" b="1" dirty="0">
                <a:solidFill>
                  <a:srgbClr val="004990"/>
                </a:solidFill>
              </a:rPr>
              <a:t>Prince</a:t>
            </a:r>
          </a:p>
        </p:txBody>
      </p:sp>
      <p:sp>
        <p:nvSpPr>
          <p:cNvPr id="81930" name="TextBox 9"/>
          <p:cNvSpPr txBox="1">
            <a:spLocks noChangeArrowheads="1"/>
          </p:cNvSpPr>
          <p:nvPr/>
        </p:nvSpPr>
        <p:spPr bwMode="auto">
          <a:xfrm>
            <a:off x="152400" y="3364468"/>
            <a:ext cx="3200400" cy="36933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Arial" charset="0"/>
              <a:buChar char="•"/>
              <a:defRPr sz="2400">
                <a:solidFill>
                  <a:schemeClr val="tx1"/>
                </a:solidFill>
                <a:latin typeface="Arial" charset="0"/>
              </a:defRPr>
            </a:lvl1pPr>
            <a:lvl2pPr marL="742950" indent="-285750">
              <a:spcBef>
                <a:spcPct val="20000"/>
              </a:spcBef>
              <a:buClr>
                <a:schemeClr val="accent1"/>
              </a:buClr>
              <a:buSzPct val="85000"/>
              <a:buFont typeface="Arial" charset="0"/>
              <a:buChar char="•"/>
              <a:defRPr sz="2000">
                <a:solidFill>
                  <a:schemeClr val="tx1"/>
                </a:solidFill>
                <a:latin typeface="Arial" charset="0"/>
              </a:defRPr>
            </a:lvl2pPr>
            <a:lvl3pPr marL="1143000" indent="-228600">
              <a:spcBef>
                <a:spcPct val="20000"/>
              </a:spcBef>
              <a:buClr>
                <a:schemeClr val="accent1"/>
              </a:buClr>
              <a:buSzPct val="90000"/>
              <a:buFont typeface="Arial" charset="0"/>
              <a:buChar char="•"/>
              <a:defRPr>
                <a:solidFill>
                  <a:schemeClr val="tx1"/>
                </a:solidFill>
                <a:latin typeface="Arial" charset="0"/>
              </a:defRPr>
            </a:lvl3pPr>
            <a:lvl4pPr marL="1600200" indent="-228600">
              <a:spcBef>
                <a:spcPct val="20000"/>
              </a:spcBef>
              <a:buClr>
                <a:schemeClr val="accent1"/>
              </a:buClr>
              <a:buFont typeface="Arial" charset="0"/>
              <a:buChar char="•"/>
              <a:defRPr sz="1600">
                <a:solidFill>
                  <a:schemeClr val="tx1"/>
                </a:solidFill>
                <a:latin typeface="Arial" charset="0"/>
              </a:defRPr>
            </a:lvl4pPr>
            <a:lvl5pPr marL="2057400" indent="-228600">
              <a:spcBef>
                <a:spcPct val="20000"/>
              </a:spcBef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9pPr>
          </a:lstStyle>
          <a:p>
            <a:pPr eaLnBrk="1" hangingPunct="1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800" b="1" dirty="0">
                <a:solidFill>
                  <a:srgbClr val="004990"/>
                </a:solidFill>
              </a:rPr>
              <a:t>Cabbage Patch Doll</a:t>
            </a:r>
          </a:p>
        </p:txBody>
      </p:sp>
      <p:sp>
        <p:nvSpPr>
          <p:cNvPr id="81931" name="TextBox 10"/>
          <p:cNvSpPr txBox="1">
            <a:spLocks noChangeArrowheads="1"/>
          </p:cNvSpPr>
          <p:nvPr/>
        </p:nvSpPr>
        <p:spPr bwMode="auto">
          <a:xfrm>
            <a:off x="1600200" y="6096000"/>
            <a:ext cx="2514600" cy="3698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Arial" charset="0"/>
              <a:buChar char="•"/>
              <a:defRPr sz="2400">
                <a:solidFill>
                  <a:schemeClr val="tx1"/>
                </a:solidFill>
                <a:latin typeface="Arial" charset="0"/>
              </a:defRPr>
            </a:lvl1pPr>
            <a:lvl2pPr marL="742950" indent="-285750">
              <a:spcBef>
                <a:spcPct val="20000"/>
              </a:spcBef>
              <a:buClr>
                <a:schemeClr val="accent1"/>
              </a:buClr>
              <a:buSzPct val="85000"/>
              <a:buFont typeface="Arial" charset="0"/>
              <a:buChar char="•"/>
              <a:defRPr sz="2000">
                <a:solidFill>
                  <a:schemeClr val="tx1"/>
                </a:solidFill>
                <a:latin typeface="Arial" charset="0"/>
              </a:defRPr>
            </a:lvl2pPr>
            <a:lvl3pPr marL="1143000" indent="-228600">
              <a:spcBef>
                <a:spcPct val="20000"/>
              </a:spcBef>
              <a:buClr>
                <a:schemeClr val="accent1"/>
              </a:buClr>
              <a:buSzPct val="90000"/>
              <a:buFont typeface="Arial" charset="0"/>
              <a:buChar char="•"/>
              <a:defRPr>
                <a:solidFill>
                  <a:schemeClr val="tx1"/>
                </a:solidFill>
                <a:latin typeface="Arial" charset="0"/>
              </a:defRPr>
            </a:lvl3pPr>
            <a:lvl4pPr marL="1600200" indent="-228600">
              <a:spcBef>
                <a:spcPct val="20000"/>
              </a:spcBef>
              <a:buClr>
                <a:schemeClr val="accent1"/>
              </a:buClr>
              <a:buFont typeface="Arial" charset="0"/>
              <a:buChar char="•"/>
              <a:defRPr sz="1600">
                <a:solidFill>
                  <a:schemeClr val="tx1"/>
                </a:solidFill>
                <a:latin typeface="Arial" charset="0"/>
              </a:defRPr>
            </a:lvl4pPr>
            <a:lvl5pPr marL="2057400" indent="-228600">
              <a:spcBef>
                <a:spcPct val="20000"/>
              </a:spcBef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9pPr>
          </a:lstStyle>
          <a:p>
            <a:pPr eaLnBrk="1" hangingPunct="1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800" b="1" dirty="0">
                <a:solidFill>
                  <a:srgbClr val="004990"/>
                </a:solidFill>
              </a:rPr>
              <a:t>Michael Jackson</a:t>
            </a:r>
          </a:p>
        </p:txBody>
      </p:sp>
    </p:spTree>
  </p:cSld>
  <p:clrMapOvr>
    <a:masterClrMapping/>
  </p:clrMapOvr>
  <p:transition/>
  <p:timing>
    <p:tnLst>
      <p:par>
        <p:cTn id="1" dur="indefinite" restart="never" nodeType="tmRoot"/>
      </p:par>
    </p:tnLst>
  </p:timing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4818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Gen X</a:t>
            </a:r>
          </a:p>
        </p:txBody>
      </p:sp>
      <p:sp>
        <p:nvSpPr>
          <p:cNvPr id="83971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altLang="en-US" dirty="0" smtClean="0"/>
              <a:t>Often grew up with divorced parents or in single parent homes</a:t>
            </a:r>
          </a:p>
          <a:p>
            <a:r>
              <a:rPr lang="en-US" altLang="en-US" dirty="0" smtClean="0"/>
              <a:t>Parents worked</a:t>
            </a:r>
          </a:p>
          <a:p>
            <a:r>
              <a:rPr lang="en-US" altLang="en-US" dirty="0" smtClean="0"/>
              <a:t>Latchkey kids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7890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Gen X Values</a:t>
            </a:r>
          </a:p>
        </p:txBody>
      </p:sp>
      <p:sp>
        <p:nvSpPr>
          <p:cNvPr id="86019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altLang="en-US" dirty="0" smtClean="0"/>
              <a:t>Independent, self-reliant, resourceful</a:t>
            </a:r>
          </a:p>
          <a:p>
            <a:r>
              <a:rPr lang="en-US" altLang="en-US" dirty="0" smtClean="0"/>
              <a:t>Entrepreneurial</a:t>
            </a:r>
          </a:p>
          <a:p>
            <a:r>
              <a:rPr lang="en-US" altLang="en-US" dirty="0" smtClean="0"/>
              <a:t>Tech savvy</a:t>
            </a:r>
          </a:p>
          <a:p>
            <a:r>
              <a:rPr lang="en-US" altLang="en-US" dirty="0" smtClean="0"/>
              <a:t>Adapt to change</a:t>
            </a:r>
          </a:p>
          <a:p>
            <a:r>
              <a:rPr lang="en-US" altLang="en-US" dirty="0" smtClean="0"/>
              <a:t>Skeptical of organizations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62" name="Content Placeholder 2"/>
          <p:cNvSpPr>
            <a:spLocks noGrp="1"/>
          </p:cNvSpPr>
          <p:nvPr>
            <p:ph idx="1"/>
          </p:nvPr>
        </p:nvSpPr>
        <p:spPr>
          <a:xfrm>
            <a:off x="457200" y="1371600"/>
            <a:ext cx="8229600" cy="4648200"/>
          </a:xfrm>
        </p:spPr>
        <p:txBody>
          <a:bodyPr/>
          <a:lstStyle/>
          <a:p>
            <a:r>
              <a:rPr lang="en-US" dirty="0" smtClean="0"/>
              <a:t>Widespread network of people they communicate with regularly</a:t>
            </a:r>
          </a:p>
          <a:p>
            <a:r>
              <a:rPr lang="en-US" dirty="0" smtClean="0"/>
              <a:t>Build relationships electronically</a:t>
            </a:r>
          </a:p>
          <a:p>
            <a:r>
              <a:rPr lang="en-US" dirty="0" smtClean="0"/>
              <a:t>Switch jobs—loyal to profession and career, not the organization</a:t>
            </a:r>
          </a:p>
          <a:p>
            <a:r>
              <a:rPr lang="en-US" dirty="0" smtClean="0"/>
              <a:t>Expect life balance: won’t compromise loyalty to family</a:t>
            </a:r>
          </a:p>
          <a:p>
            <a:r>
              <a:rPr lang="en-US" dirty="0" smtClean="0"/>
              <a:t>Why we work: To pay the bills, this is a job, not a life (they work to live)</a:t>
            </a:r>
          </a:p>
          <a:p>
            <a:endParaRPr lang="en-US" dirty="0" smtClean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0114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altLang="en-US" dirty="0" smtClean="0"/>
              <a:t>Comfortable with diversity</a:t>
            </a:r>
          </a:p>
          <a:p>
            <a:r>
              <a:rPr lang="en-US" altLang="en-US" dirty="0" smtClean="0"/>
              <a:t>Life-long learners</a:t>
            </a:r>
          </a:p>
          <a:p>
            <a:r>
              <a:rPr lang="en-US" altLang="en-US" dirty="0" smtClean="0"/>
              <a:t>Want to move up the ladder, but may have seen lack of promotions due to boomers getting the jobs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6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Gen X nurses</a:t>
            </a:r>
          </a:p>
        </p:txBody>
      </p:sp>
      <p:sp>
        <p:nvSpPr>
          <p:cNvPr id="9216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altLang="en-US" dirty="0" smtClean="0"/>
              <a:t>A smaller cohort</a:t>
            </a:r>
          </a:p>
          <a:p>
            <a:r>
              <a:rPr lang="en-US" altLang="en-US" dirty="0" smtClean="0"/>
              <a:t>Many entering nursing as a second career</a:t>
            </a:r>
          </a:p>
          <a:p>
            <a:r>
              <a:rPr lang="en-US" altLang="en-US" dirty="0" smtClean="0"/>
              <a:t>Gen </a:t>
            </a:r>
            <a:r>
              <a:rPr lang="en-US" altLang="en-US" dirty="0" err="1"/>
              <a:t>X’ers</a:t>
            </a:r>
            <a:r>
              <a:rPr lang="en-US" altLang="en-US" dirty="0"/>
              <a:t> do not see jobs as being secure </a:t>
            </a:r>
          </a:p>
          <a:p>
            <a:r>
              <a:rPr lang="en-US" altLang="en-US" dirty="0" smtClean="0"/>
              <a:t>They </a:t>
            </a:r>
            <a:r>
              <a:rPr lang="en-US" altLang="en-US" dirty="0"/>
              <a:t>may avoid long term commitment to jobs and </a:t>
            </a:r>
            <a:r>
              <a:rPr lang="en-US" altLang="en-US" dirty="0" smtClean="0"/>
              <a:t>organizations.</a:t>
            </a:r>
          </a:p>
          <a:p>
            <a:r>
              <a:rPr lang="en-US" altLang="en-US" dirty="0" smtClean="0"/>
              <a:t>They </a:t>
            </a:r>
            <a:r>
              <a:rPr lang="en-US" altLang="en-US" dirty="0"/>
              <a:t>believe that attaining and maintaining marketability is the key to personal success</a:t>
            </a:r>
          </a:p>
          <a:p>
            <a:endParaRPr lang="en-US" altLang="en-US" dirty="0" smtClean="0"/>
          </a:p>
          <a:p>
            <a:endParaRPr lang="en-US" altLang="en-US" dirty="0" smtClean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3010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Strengths and challenges</a:t>
            </a:r>
            <a:endParaRPr lang="en-US" dirty="0" smtClean="0"/>
          </a:p>
        </p:txBody>
      </p:sp>
      <p:sp>
        <p:nvSpPr>
          <p:cNvPr id="96259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altLang="en-US" b="1" dirty="0" smtClean="0"/>
              <a:t>Want growth opportunities. </a:t>
            </a:r>
            <a:r>
              <a:rPr lang="en-US" altLang="en-US" dirty="0" smtClean="0"/>
              <a:t>They are building a resume and skill set for the future                       </a:t>
            </a:r>
          </a:p>
          <a:p>
            <a:pPr lvl="1"/>
            <a:r>
              <a:rPr lang="en-US" altLang="en-US" dirty="0" smtClean="0"/>
              <a:t>Shared governance</a:t>
            </a:r>
          </a:p>
          <a:p>
            <a:r>
              <a:rPr lang="en-US" altLang="en-US" dirty="0" smtClean="0"/>
              <a:t>Technologically competent  </a:t>
            </a:r>
          </a:p>
          <a:p>
            <a:r>
              <a:rPr lang="en-US" altLang="en-US" dirty="0" smtClean="0"/>
              <a:t>Comfortable with diversity </a:t>
            </a:r>
          </a:p>
          <a:p>
            <a:r>
              <a:rPr lang="en-US" altLang="en-US" dirty="0" smtClean="0"/>
              <a:t>Ability to work well alone</a:t>
            </a:r>
          </a:p>
          <a:p>
            <a:r>
              <a:rPr lang="en-US" altLang="en-US" dirty="0" smtClean="0"/>
              <a:t>Not politically savvy in the work world 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4034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Millennials</a:t>
            </a:r>
          </a:p>
        </p:txBody>
      </p:sp>
      <p:sp>
        <p:nvSpPr>
          <p:cNvPr id="98307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US" altLang="en-US" dirty="0" smtClean="0"/>
          </a:p>
          <a:p>
            <a:r>
              <a:rPr lang="en-US" altLang="en-US" dirty="0" smtClean="0"/>
              <a:t>Born after 1981</a:t>
            </a:r>
          </a:p>
          <a:p>
            <a:endParaRPr lang="en-US" altLang="en-US" dirty="0" smtClean="0"/>
          </a:p>
          <a:p>
            <a:r>
              <a:rPr lang="en-US" altLang="en-US" dirty="0" smtClean="0"/>
              <a:t>76 million (the 2nd largest generation)</a:t>
            </a:r>
          </a:p>
          <a:p>
            <a:endParaRPr lang="en-US" altLang="en-US" dirty="0" smtClean="0"/>
          </a:p>
          <a:p>
            <a:r>
              <a:rPr lang="en-US" altLang="en-US" dirty="0" smtClean="0"/>
              <a:t>Grew up in a time of violence, terrorism, drugs 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3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Events that shaped the Millennial Generation</a:t>
            </a:r>
            <a:endParaRPr lang="en-US" dirty="0"/>
          </a:p>
        </p:txBody>
      </p:sp>
      <p:pic>
        <p:nvPicPr>
          <p:cNvPr id="3" name="Picture 2" descr="9 11.jpg"/>
          <p:cNvPicPr>
            <a:picLocks noChangeAspect="1"/>
          </p:cNvPicPr>
          <p:nvPr/>
        </p:nvPicPr>
        <p:blipFill>
          <a:blip r:embed="rId3" cstate="print"/>
          <a:stretch>
            <a:fillRect/>
          </a:stretch>
        </p:blipFill>
        <p:spPr>
          <a:xfrm>
            <a:off x="6553200" y="1752600"/>
            <a:ext cx="2286000" cy="2750634"/>
          </a:xfrm>
          <a:prstGeom prst="ellipse">
            <a:avLst/>
          </a:prstGeom>
          <a:ln>
            <a:noFill/>
          </a:ln>
          <a:effectLst>
            <a:softEdge rad="112500"/>
          </a:effectLst>
        </p:spPr>
      </p:pic>
      <p:pic>
        <p:nvPicPr>
          <p:cNvPr id="4" name="Picture 3" descr="Columbine Shooting.jpg"/>
          <p:cNvPicPr>
            <a:picLocks noChangeAspect="1"/>
          </p:cNvPicPr>
          <p:nvPr/>
        </p:nvPicPr>
        <p:blipFill>
          <a:blip r:embed="rId4" cstate="print"/>
          <a:stretch>
            <a:fillRect/>
          </a:stretch>
        </p:blipFill>
        <p:spPr>
          <a:xfrm>
            <a:off x="1828800" y="3733800"/>
            <a:ext cx="1838325" cy="2484223"/>
          </a:xfrm>
          <a:prstGeom prst="ellipse">
            <a:avLst/>
          </a:prstGeom>
          <a:ln>
            <a:noFill/>
          </a:ln>
          <a:effectLst>
            <a:softEdge rad="112500"/>
          </a:effectLst>
        </p:spPr>
      </p:pic>
      <p:pic>
        <p:nvPicPr>
          <p:cNvPr id="5" name="Picture 4" descr="Gulf War.jpg"/>
          <p:cNvPicPr>
            <a:picLocks noChangeAspect="1"/>
          </p:cNvPicPr>
          <p:nvPr/>
        </p:nvPicPr>
        <p:blipFill>
          <a:blip r:embed="rId5" cstate="print"/>
          <a:stretch>
            <a:fillRect/>
          </a:stretch>
        </p:blipFill>
        <p:spPr>
          <a:xfrm>
            <a:off x="457200" y="1722967"/>
            <a:ext cx="2362200" cy="1706033"/>
          </a:xfrm>
          <a:prstGeom prst="ellipse">
            <a:avLst/>
          </a:prstGeom>
          <a:ln>
            <a:noFill/>
          </a:ln>
          <a:effectLst>
            <a:softEdge rad="112500"/>
          </a:effectLst>
        </p:spPr>
      </p:pic>
      <p:pic>
        <p:nvPicPr>
          <p:cNvPr id="6" name="Picture 5" descr="Osama Bin Ladin.jpg"/>
          <p:cNvPicPr>
            <a:picLocks noChangeAspect="1"/>
          </p:cNvPicPr>
          <p:nvPr/>
        </p:nvPicPr>
        <p:blipFill>
          <a:blip r:embed="rId6" cstate="print"/>
          <a:stretch>
            <a:fillRect/>
          </a:stretch>
        </p:blipFill>
        <p:spPr>
          <a:xfrm>
            <a:off x="4572000" y="4191000"/>
            <a:ext cx="1985152" cy="1840992"/>
          </a:xfrm>
          <a:prstGeom prst="ellipse">
            <a:avLst/>
          </a:prstGeom>
          <a:ln>
            <a:noFill/>
          </a:ln>
          <a:effectLst>
            <a:softEdge rad="112500"/>
          </a:effectLst>
        </p:spPr>
      </p:pic>
      <p:pic>
        <p:nvPicPr>
          <p:cNvPr id="7" name="Picture 6" descr="Oklahoma City Bombing.jpg"/>
          <p:cNvPicPr>
            <a:picLocks noChangeAspect="1"/>
          </p:cNvPicPr>
          <p:nvPr/>
        </p:nvPicPr>
        <p:blipFill>
          <a:blip r:embed="rId7" cstate="print"/>
          <a:stretch>
            <a:fillRect/>
          </a:stretch>
        </p:blipFill>
        <p:spPr>
          <a:xfrm>
            <a:off x="3581400" y="1359569"/>
            <a:ext cx="2589555" cy="2145631"/>
          </a:xfrm>
          <a:prstGeom prst="ellipse">
            <a:avLst/>
          </a:prstGeom>
          <a:ln>
            <a:noFill/>
          </a:ln>
          <a:effectLst>
            <a:softEdge rad="112500"/>
          </a:effectLst>
        </p:spPr>
      </p:pic>
      <p:sp>
        <p:nvSpPr>
          <p:cNvPr id="100360" name="TextBox 7"/>
          <p:cNvSpPr txBox="1">
            <a:spLocks noChangeArrowheads="1"/>
          </p:cNvSpPr>
          <p:nvPr/>
        </p:nvSpPr>
        <p:spPr bwMode="auto">
          <a:xfrm>
            <a:off x="914400" y="3440112"/>
            <a:ext cx="1524000" cy="3698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Arial" charset="0"/>
              <a:buChar char="•"/>
              <a:defRPr sz="2400">
                <a:solidFill>
                  <a:schemeClr val="tx1"/>
                </a:solidFill>
                <a:latin typeface="Arial" charset="0"/>
              </a:defRPr>
            </a:lvl1pPr>
            <a:lvl2pPr marL="742950" indent="-285750">
              <a:spcBef>
                <a:spcPct val="20000"/>
              </a:spcBef>
              <a:buClr>
                <a:schemeClr val="accent1"/>
              </a:buClr>
              <a:buSzPct val="85000"/>
              <a:buFont typeface="Arial" charset="0"/>
              <a:buChar char="•"/>
              <a:defRPr sz="2000">
                <a:solidFill>
                  <a:schemeClr val="tx1"/>
                </a:solidFill>
                <a:latin typeface="Arial" charset="0"/>
              </a:defRPr>
            </a:lvl2pPr>
            <a:lvl3pPr marL="1143000" indent="-228600">
              <a:spcBef>
                <a:spcPct val="20000"/>
              </a:spcBef>
              <a:buClr>
                <a:schemeClr val="accent1"/>
              </a:buClr>
              <a:buSzPct val="90000"/>
              <a:buFont typeface="Arial" charset="0"/>
              <a:buChar char="•"/>
              <a:defRPr>
                <a:solidFill>
                  <a:schemeClr val="tx1"/>
                </a:solidFill>
                <a:latin typeface="Arial" charset="0"/>
              </a:defRPr>
            </a:lvl3pPr>
            <a:lvl4pPr marL="1600200" indent="-228600">
              <a:spcBef>
                <a:spcPct val="20000"/>
              </a:spcBef>
              <a:buClr>
                <a:schemeClr val="accent1"/>
              </a:buClr>
              <a:buFont typeface="Arial" charset="0"/>
              <a:buChar char="•"/>
              <a:defRPr sz="1600">
                <a:solidFill>
                  <a:schemeClr val="tx1"/>
                </a:solidFill>
                <a:latin typeface="Arial" charset="0"/>
              </a:defRPr>
            </a:lvl4pPr>
            <a:lvl5pPr marL="2057400" indent="-228600">
              <a:spcBef>
                <a:spcPct val="20000"/>
              </a:spcBef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9pPr>
          </a:lstStyle>
          <a:p>
            <a:pPr eaLnBrk="1" hangingPunct="1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800" b="1" dirty="0">
                <a:solidFill>
                  <a:srgbClr val="004990"/>
                </a:solidFill>
              </a:rPr>
              <a:t>Gulf War</a:t>
            </a:r>
          </a:p>
        </p:txBody>
      </p:sp>
      <p:sp>
        <p:nvSpPr>
          <p:cNvPr id="100361" name="TextBox 8"/>
          <p:cNvSpPr txBox="1">
            <a:spLocks noChangeArrowheads="1"/>
          </p:cNvSpPr>
          <p:nvPr/>
        </p:nvSpPr>
        <p:spPr bwMode="auto">
          <a:xfrm>
            <a:off x="3429000" y="3440112"/>
            <a:ext cx="2895600" cy="3698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Arial" charset="0"/>
              <a:buChar char="•"/>
              <a:defRPr sz="2400">
                <a:solidFill>
                  <a:schemeClr val="tx1"/>
                </a:solidFill>
                <a:latin typeface="Arial" charset="0"/>
              </a:defRPr>
            </a:lvl1pPr>
            <a:lvl2pPr marL="742950" indent="-285750">
              <a:spcBef>
                <a:spcPct val="20000"/>
              </a:spcBef>
              <a:buClr>
                <a:schemeClr val="accent1"/>
              </a:buClr>
              <a:buSzPct val="85000"/>
              <a:buFont typeface="Arial" charset="0"/>
              <a:buChar char="•"/>
              <a:defRPr sz="2000">
                <a:solidFill>
                  <a:schemeClr val="tx1"/>
                </a:solidFill>
                <a:latin typeface="Arial" charset="0"/>
              </a:defRPr>
            </a:lvl2pPr>
            <a:lvl3pPr marL="1143000" indent="-228600">
              <a:spcBef>
                <a:spcPct val="20000"/>
              </a:spcBef>
              <a:buClr>
                <a:schemeClr val="accent1"/>
              </a:buClr>
              <a:buSzPct val="90000"/>
              <a:buFont typeface="Arial" charset="0"/>
              <a:buChar char="•"/>
              <a:defRPr>
                <a:solidFill>
                  <a:schemeClr val="tx1"/>
                </a:solidFill>
                <a:latin typeface="Arial" charset="0"/>
              </a:defRPr>
            </a:lvl3pPr>
            <a:lvl4pPr marL="1600200" indent="-228600">
              <a:spcBef>
                <a:spcPct val="20000"/>
              </a:spcBef>
              <a:buClr>
                <a:schemeClr val="accent1"/>
              </a:buClr>
              <a:buFont typeface="Arial" charset="0"/>
              <a:buChar char="•"/>
              <a:defRPr sz="1600">
                <a:solidFill>
                  <a:schemeClr val="tx1"/>
                </a:solidFill>
                <a:latin typeface="Arial" charset="0"/>
              </a:defRPr>
            </a:lvl4pPr>
            <a:lvl5pPr marL="2057400" indent="-228600">
              <a:spcBef>
                <a:spcPct val="20000"/>
              </a:spcBef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9pPr>
          </a:lstStyle>
          <a:p>
            <a:pPr eaLnBrk="1" hangingPunct="1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800" b="1" dirty="0">
                <a:solidFill>
                  <a:srgbClr val="004990"/>
                </a:solidFill>
              </a:rPr>
              <a:t>Oklahoma City Bombing</a:t>
            </a:r>
          </a:p>
        </p:txBody>
      </p:sp>
      <p:sp>
        <p:nvSpPr>
          <p:cNvPr id="100362" name="TextBox 9"/>
          <p:cNvSpPr txBox="1">
            <a:spLocks noChangeArrowheads="1"/>
          </p:cNvSpPr>
          <p:nvPr/>
        </p:nvSpPr>
        <p:spPr bwMode="auto">
          <a:xfrm>
            <a:off x="7391400" y="4495800"/>
            <a:ext cx="1295400" cy="3698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Arial" charset="0"/>
              <a:buChar char="•"/>
              <a:defRPr sz="2400">
                <a:solidFill>
                  <a:schemeClr val="tx1"/>
                </a:solidFill>
                <a:latin typeface="Arial" charset="0"/>
              </a:defRPr>
            </a:lvl1pPr>
            <a:lvl2pPr marL="742950" indent="-285750">
              <a:spcBef>
                <a:spcPct val="20000"/>
              </a:spcBef>
              <a:buClr>
                <a:schemeClr val="accent1"/>
              </a:buClr>
              <a:buSzPct val="85000"/>
              <a:buFont typeface="Arial" charset="0"/>
              <a:buChar char="•"/>
              <a:defRPr sz="2000">
                <a:solidFill>
                  <a:schemeClr val="tx1"/>
                </a:solidFill>
                <a:latin typeface="Arial" charset="0"/>
              </a:defRPr>
            </a:lvl2pPr>
            <a:lvl3pPr marL="1143000" indent="-228600">
              <a:spcBef>
                <a:spcPct val="20000"/>
              </a:spcBef>
              <a:buClr>
                <a:schemeClr val="accent1"/>
              </a:buClr>
              <a:buSzPct val="90000"/>
              <a:buFont typeface="Arial" charset="0"/>
              <a:buChar char="•"/>
              <a:defRPr>
                <a:solidFill>
                  <a:schemeClr val="tx1"/>
                </a:solidFill>
                <a:latin typeface="Arial" charset="0"/>
              </a:defRPr>
            </a:lvl3pPr>
            <a:lvl4pPr marL="1600200" indent="-228600">
              <a:spcBef>
                <a:spcPct val="20000"/>
              </a:spcBef>
              <a:buClr>
                <a:schemeClr val="accent1"/>
              </a:buClr>
              <a:buFont typeface="Arial" charset="0"/>
              <a:buChar char="•"/>
              <a:defRPr sz="1600">
                <a:solidFill>
                  <a:schemeClr val="tx1"/>
                </a:solidFill>
                <a:latin typeface="Arial" charset="0"/>
              </a:defRPr>
            </a:lvl4pPr>
            <a:lvl5pPr marL="2057400" indent="-228600">
              <a:spcBef>
                <a:spcPct val="20000"/>
              </a:spcBef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9pPr>
          </a:lstStyle>
          <a:p>
            <a:pPr eaLnBrk="1" hangingPunct="1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800" b="1" dirty="0">
                <a:solidFill>
                  <a:srgbClr val="004990"/>
                </a:solidFill>
              </a:rPr>
              <a:t>9/11</a:t>
            </a:r>
          </a:p>
        </p:txBody>
      </p:sp>
      <p:sp>
        <p:nvSpPr>
          <p:cNvPr id="100363" name="TextBox 10"/>
          <p:cNvSpPr txBox="1">
            <a:spLocks noChangeArrowheads="1"/>
          </p:cNvSpPr>
          <p:nvPr/>
        </p:nvSpPr>
        <p:spPr bwMode="auto">
          <a:xfrm>
            <a:off x="1600200" y="6183312"/>
            <a:ext cx="2819400" cy="3698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Arial" charset="0"/>
              <a:buChar char="•"/>
              <a:defRPr sz="2400">
                <a:solidFill>
                  <a:schemeClr val="tx1"/>
                </a:solidFill>
                <a:latin typeface="Arial" charset="0"/>
              </a:defRPr>
            </a:lvl1pPr>
            <a:lvl2pPr marL="742950" indent="-285750">
              <a:spcBef>
                <a:spcPct val="20000"/>
              </a:spcBef>
              <a:buClr>
                <a:schemeClr val="accent1"/>
              </a:buClr>
              <a:buSzPct val="85000"/>
              <a:buFont typeface="Arial" charset="0"/>
              <a:buChar char="•"/>
              <a:defRPr sz="2000">
                <a:solidFill>
                  <a:schemeClr val="tx1"/>
                </a:solidFill>
                <a:latin typeface="Arial" charset="0"/>
              </a:defRPr>
            </a:lvl2pPr>
            <a:lvl3pPr marL="1143000" indent="-228600">
              <a:spcBef>
                <a:spcPct val="20000"/>
              </a:spcBef>
              <a:buClr>
                <a:schemeClr val="accent1"/>
              </a:buClr>
              <a:buSzPct val="90000"/>
              <a:buFont typeface="Arial" charset="0"/>
              <a:buChar char="•"/>
              <a:defRPr>
                <a:solidFill>
                  <a:schemeClr val="tx1"/>
                </a:solidFill>
                <a:latin typeface="Arial" charset="0"/>
              </a:defRPr>
            </a:lvl3pPr>
            <a:lvl4pPr marL="1600200" indent="-228600">
              <a:spcBef>
                <a:spcPct val="20000"/>
              </a:spcBef>
              <a:buClr>
                <a:schemeClr val="accent1"/>
              </a:buClr>
              <a:buFont typeface="Arial" charset="0"/>
              <a:buChar char="•"/>
              <a:defRPr sz="1600">
                <a:solidFill>
                  <a:schemeClr val="tx1"/>
                </a:solidFill>
                <a:latin typeface="Arial" charset="0"/>
              </a:defRPr>
            </a:lvl4pPr>
            <a:lvl5pPr marL="2057400" indent="-228600">
              <a:spcBef>
                <a:spcPct val="20000"/>
              </a:spcBef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9pPr>
          </a:lstStyle>
          <a:p>
            <a:pPr eaLnBrk="1" hangingPunct="1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800" b="1" dirty="0">
                <a:solidFill>
                  <a:srgbClr val="004990"/>
                </a:solidFill>
              </a:rPr>
              <a:t>Columbine Shooting</a:t>
            </a:r>
          </a:p>
        </p:txBody>
      </p:sp>
      <p:sp>
        <p:nvSpPr>
          <p:cNvPr id="100364" name="TextBox 11"/>
          <p:cNvSpPr txBox="1">
            <a:spLocks noChangeArrowheads="1"/>
          </p:cNvSpPr>
          <p:nvPr/>
        </p:nvSpPr>
        <p:spPr bwMode="auto">
          <a:xfrm>
            <a:off x="4648200" y="5943600"/>
            <a:ext cx="2133600" cy="3698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Arial" charset="0"/>
              <a:buChar char="•"/>
              <a:defRPr sz="2400">
                <a:solidFill>
                  <a:schemeClr val="tx1"/>
                </a:solidFill>
                <a:latin typeface="Arial" charset="0"/>
              </a:defRPr>
            </a:lvl1pPr>
            <a:lvl2pPr marL="742950" indent="-285750">
              <a:spcBef>
                <a:spcPct val="20000"/>
              </a:spcBef>
              <a:buClr>
                <a:schemeClr val="accent1"/>
              </a:buClr>
              <a:buSzPct val="85000"/>
              <a:buFont typeface="Arial" charset="0"/>
              <a:buChar char="•"/>
              <a:defRPr sz="2000">
                <a:solidFill>
                  <a:schemeClr val="tx1"/>
                </a:solidFill>
                <a:latin typeface="Arial" charset="0"/>
              </a:defRPr>
            </a:lvl2pPr>
            <a:lvl3pPr marL="1143000" indent="-228600">
              <a:spcBef>
                <a:spcPct val="20000"/>
              </a:spcBef>
              <a:buClr>
                <a:schemeClr val="accent1"/>
              </a:buClr>
              <a:buSzPct val="90000"/>
              <a:buFont typeface="Arial" charset="0"/>
              <a:buChar char="•"/>
              <a:defRPr>
                <a:solidFill>
                  <a:schemeClr val="tx1"/>
                </a:solidFill>
                <a:latin typeface="Arial" charset="0"/>
              </a:defRPr>
            </a:lvl3pPr>
            <a:lvl4pPr marL="1600200" indent="-228600">
              <a:spcBef>
                <a:spcPct val="20000"/>
              </a:spcBef>
              <a:buClr>
                <a:schemeClr val="accent1"/>
              </a:buClr>
              <a:buFont typeface="Arial" charset="0"/>
              <a:buChar char="•"/>
              <a:defRPr sz="1600">
                <a:solidFill>
                  <a:schemeClr val="tx1"/>
                </a:solidFill>
                <a:latin typeface="Arial" charset="0"/>
              </a:defRPr>
            </a:lvl4pPr>
            <a:lvl5pPr marL="2057400" indent="-228600">
              <a:spcBef>
                <a:spcPct val="20000"/>
              </a:spcBef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9pPr>
          </a:lstStyle>
          <a:p>
            <a:pPr eaLnBrk="1" hangingPunct="1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800" b="1" dirty="0">
                <a:solidFill>
                  <a:srgbClr val="004990"/>
                </a:solidFill>
              </a:rPr>
              <a:t>Osama Bin Laden</a:t>
            </a:r>
          </a:p>
        </p:txBody>
      </p:sp>
    </p:spTree>
  </p:cSld>
  <p:clrMapOvr>
    <a:masterClrMapping/>
  </p:clrMapOvr>
  <p:transition/>
  <p:timing>
    <p:tnLst>
      <p:par>
        <p:cTn id="1" dur="indefinite" restart="never" nodeType="tmRoot"/>
      </p:par>
    </p:tnLst>
  </p:timing>
</p:sld>
</file>

<file path=ppt/slides/slide44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Cultural Events that shaped the Millennials</a:t>
            </a:r>
            <a:endParaRPr lang="en-US" dirty="0"/>
          </a:p>
        </p:txBody>
      </p:sp>
      <p:pic>
        <p:nvPicPr>
          <p:cNvPr id="3" name="Picture 2" descr="Beanie Babies.jpg"/>
          <p:cNvPicPr>
            <a:picLocks noChangeAspect="1"/>
          </p:cNvPicPr>
          <p:nvPr/>
        </p:nvPicPr>
        <p:blipFill>
          <a:blip r:embed="rId3" cstate="print"/>
          <a:stretch>
            <a:fillRect/>
          </a:stretch>
        </p:blipFill>
        <p:spPr>
          <a:xfrm>
            <a:off x="3962400" y="1665224"/>
            <a:ext cx="1921906" cy="1992376"/>
          </a:xfrm>
          <a:prstGeom prst="ellipse">
            <a:avLst/>
          </a:prstGeom>
          <a:ln>
            <a:noFill/>
          </a:ln>
          <a:effectLst>
            <a:softEdge rad="112500"/>
          </a:effectLst>
        </p:spPr>
      </p:pic>
      <p:pic>
        <p:nvPicPr>
          <p:cNvPr id="4" name="Picture 3" descr="Friends.jpg"/>
          <p:cNvPicPr>
            <a:picLocks noChangeAspect="1"/>
          </p:cNvPicPr>
          <p:nvPr/>
        </p:nvPicPr>
        <p:blipFill>
          <a:blip r:embed="rId4" cstate="print"/>
          <a:stretch>
            <a:fillRect/>
          </a:stretch>
        </p:blipFill>
        <p:spPr>
          <a:xfrm>
            <a:off x="1600200" y="4191000"/>
            <a:ext cx="3365500" cy="1728384"/>
          </a:xfrm>
          <a:prstGeom prst="roundRect">
            <a:avLst>
              <a:gd name="adj" fmla="val 16667"/>
            </a:avLst>
          </a:prstGeom>
          <a:ln>
            <a:noFill/>
          </a:ln>
          <a:effectLst>
            <a:outerShdw blurRad="76200" dist="38100" dir="7800000" algn="tl" rotWithShape="0">
              <a:srgbClr val="000000">
                <a:alpha val="40000"/>
              </a:srgbClr>
            </a:outerShdw>
          </a:effectLst>
          <a:scene3d>
            <a:camera prst="orthographicFront"/>
            <a:lightRig rig="contrasting" dir="t">
              <a:rot lat="0" lon="0" rev="4200000"/>
            </a:lightRig>
          </a:scene3d>
          <a:sp3d prstMaterial="plastic">
            <a:bevelT w="381000" h="114300" prst="relaxedInset"/>
            <a:contourClr>
              <a:srgbClr val="969696"/>
            </a:contourClr>
          </a:sp3d>
        </p:spPr>
      </p:pic>
      <p:pic>
        <p:nvPicPr>
          <p:cNvPr id="5" name="Picture 4" descr="Mariah Carey.jpg"/>
          <p:cNvPicPr>
            <a:picLocks noChangeAspect="1"/>
          </p:cNvPicPr>
          <p:nvPr/>
        </p:nvPicPr>
        <p:blipFill>
          <a:blip r:embed="rId5" cstate="print"/>
          <a:stretch>
            <a:fillRect/>
          </a:stretch>
        </p:blipFill>
        <p:spPr>
          <a:xfrm>
            <a:off x="6400800" y="1447800"/>
            <a:ext cx="2176992" cy="1630642"/>
          </a:xfrm>
          <a:prstGeom prst="ellipse">
            <a:avLst/>
          </a:prstGeom>
          <a:ln>
            <a:noFill/>
          </a:ln>
          <a:effectLst>
            <a:softEdge rad="112500"/>
          </a:effectLst>
        </p:spPr>
      </p:pic>
      <p:pic>
        <p:nvPicPr>
          <p:cNvPr id="6" name="Picture 5" descr="Spice Girls.jpg"/>
          <p:cNvPicPr>
            <a:picLocks noChangeAspect="1"/>
          </p:cNvPicPr>
          <p:nvPr/>
        </p:nvPicPr>
        <p:blipFill>
          <a:blip r:embed="rId6" cstate="print"/>
          <a:stretch>
            <a:fillRect/>
          </a:stretch>
        </p:blipFill>
        <p:spPr>
          <a:xfrm>
            <a:off x="5969000" y="3853656"/>
            <a:ext cx="2684992" cy="2013744"/>
          </a:xfrm>
          <a:prstGeom prst="ellipse">
            <a:avLst/>
          </a:prstGeom>
          <a:ln>
            <a:noFill/>
          </a:ln>
          <a:effectLst>
            <a:softEdge rad="112500"/>
          </a:effectLst>
        </p:spPr>
      </p:pic>
      <p:pic>
        <p:nvPicPr>
          <p:cNvPr id="1026" name="Picture 2" descr="http://t2.gstatic.com/images?q=tbn:ANd9GcQ5_ySdRiLkQbTMsl9EPdksEcblT2PtKmlksFfrwzZr5aRjL-G7"/>
          <p:cNvPicPr>
            <a:picLocks noChangeAspect="1" noChangeArrowheads="1"/>
          </p:cNvPicPr>
          <p:nvPr/>
        </p:nvPicPr>
        <p:blipFill>
          <a:blip r:embed="rId7" cstate="print"/>
          <a:srcRect/>
          <a:stretch>
            <a:fillRect/>
          </a:stretch>
        </p:blipFill>
        <p:spPr bwMode="auto">
          <a:xfrm>
            <a:off x="533400" y="1429043"/>
            <a:ext cx="2771775" cy="2076157"/>
          </a:xfrm>
          <a:prstGeom prst="ellipse">
            <a:avLst/>
          </a:prstGeom>
          <a:ln>
            <a:noFill/>
          </a:ln>
          <a:effectLst>
            <a:softEdge rad="112500"/>
          </a:effectLst>
        </p:spPr>
      </p:pic>
      <p:sp>
        <p:nvSpPr>
          <p:cNvPr id="102408" name="TextBox 8"/>
          <p:cNvSpPr txBox="1">
            <a:spLocks noChangeArrowheads="1"/>
          </p:cNvSpPr>
          <p:nvPr/>
        </p:nvSpPr>
        <p:spPr bwMode="auto">
          <a:xfrm>
            <a:off x="1066800" y="3592512"/>
            <a:ext cx="1981200" cy="3698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Arial" charset="0"/>
              <a:buChar char="•"/>
              <a:defRPr sz="2400">
                <a:solidFill>
                  <a:schemeClr val="tx1"/>
                </a:solidFill>
                <a:latin typeface="Arial" charset="0"/>
              </a:defRPr>
            </a:lvl1pPr>
            <a:lvl2pPr marL="742950" indent="-285750">
              <a:spcBef>
                <a:spcPct val="20000"/>
              </a:spcBef>
              <a:buClr>
                <a:schemeClr val="accent1"/>
              </a:buClr>
              <a:buSzPct val="85000"/>
              <a:buFont typeface="Arial" charset="0"/>
              <a:buChar char="•"/>
              <a:defRPr sz="2000">
                <a:solidFill>
                  <a:schemeClr val="tx1"/>
                </a:solidFill>
                <a:latin typeface="Arial" charset="0"/>
              </a:defRPr>
            </a:lvl2pPr>
            <a:lvl3pPr marL="1143000" indent="-228600">
              <a:spcBef>
                <a:spcPct val="20000"/>
              </a:spcBef>
              <a:buClr>
                <a:schemeClr val="accent1"/>
              </a:buClr>
              <a:buSzPct val="90000"/>
              <a:buFont typeface="Arial" charset="0"/>
              <a:buChar char="•"/>
              <a:defRPr>
                <a:solidFill>
                  <a:schemeClr val="tx1"/>
                </a:solidFill>
                <a:latin typeface="Arial" charset="0"/>
              </a:defRPr>
            </a:lvl3pPr>
            <a:lvl4pPr marL="1600200" indent="-228600">
              <a:spcBef>
                <a:spcPct val="20000"/>
              </a:spcBef>
              <a:buClr>
                <a:schemeClr val="accent1"/>
              </a:buClr>
              <a:buFont typeface="Arial" charset="0"/>
              <a:buChar char="•"/>
              <a:defRPr sz="1600">
                <a:solidFill>
                  <a:schemeClr val="tx1"/>
                </a:solidFill>
                <a:latin typeface="Arial" charset="0"/>
              </a:defRPr>
            </a:lvl4pPr>
            <a:lvl5pPr marL="2057400" indent="-228600">
              <a:spcBef>
                <a:spcPct val="20000"/>
              </a:spcBef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9pPr>
          </a:lstStyle>
          <a:p>
            <a:pPr eaLnBrk="1" hangingPunct="1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800" b="1" dirty="0">
                <a:solidFill>
                  <a:srgbClr val="004990"/>
                </a:solidFill>
              </a:rPr>
              <a:t>ER-TV Series</a:t>
            </a:r>
          </a:p>
        </p:txBody>
      </p:sp>
      <p:sp>
        <p:nvSpPr>
          <p:cNvPr id="102409" name="TextBox 10"/>
          <p:cNvSpPr txBox="1">
            <a:spLocks noChangeArrowheads="1"/>
          </p:cNvSpPr>
          <p:nvPr/>
        </p:nvSpPr>
        <p:spPr bwMode="auto">
          <a:xfrm>
            <a:off x="4038600" y="3668712"/>
            <a:ext cx="1981200" cy="3698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Arial" charset="0"/>
              <a:buChar char="•"/>
              <a:defRPr sz="2400">
                <a:solidFill>
                  <a:schemeClr val="tx1"/>
                </a:solidFill>
                <a:latin typeface="Arial" charset="0"/>
              </a:defRPr>
            </a:lvl1pPr>
            <a:lvl2pPr marL="742950" indent="-285750">
              <a:spcBef>
                <a:spcPct val="20000"/>
              </a:spcBef>
              <a:buClr>
                <a:schemeClr val="accent1"/>
              </a:buClr>
              <a:buSzPct val="85000"/>
              <a:buFont typeface="Arial" charset="0"/>
              <a:buChar char="•"/>
              <a:defRPr sz="2000">
                <a:solidFill>
                  <a:schemeClr val="tx1"/>
                </a:solidFill>
                <a:latin typeface="Arial" charset="0"/>
              </a:defRPr>
            </a:lvl2pPr>
            <a:lvl3pPr marL="1143000" indent="-228600">
              <a:spcBef>
                <a:spcPct val="20000"/>
              </a:spcBef>
              <a:buClr>
                <a:schemeClr val="accent1"/>
              </a:buClr>
              <a:buSzPct val="90000"/>
              <a:buFont typeface="Arial" charset="0"/>
              <a:buChar char="•"/>
              <a:defRPr>
                <a:solidFill>
                  <a:schemeClr val="tx1"/>
                </a:solidFill>
                <a:latin typeface="Arial" charset="0"/>
              </a:defRPr>
            </a:lvl3pPr>
            <a:lvl4pPr marL="1600200" indent="-228600">
              <a:spcBef>
                <a:spcPct val="20000"/>
              </a:spcBef>
              <a:buClr>
                <a:schemeClr val="accent1"/>
              </a:buClr>
              <a:buFont typeface="Arial" charset="0"/>
              <a:buChar char="•"/>
              <a:defRPr sz="1600">
                <a:solidFill>
                  <a:schemeClr val="tx1"/>
                </a:solidFill>
                <a:latin typeface="Arial" charset="0"/>
              </a:defRPr>
            </a:lvl4pPr>
            <a:lvl5pPr marL="2057400" indent="-228600">
              <a:spcBef>
                <a:spcPct val="20000"/>
              </a:spcBef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9pPr>
          </a:lstStyle>
          <a:p>
            <a:pPr eaLnBrk="1" hangingPunct="1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800" b="1" dirty="0">
                <a:solidFill>
                  <a:srgbClr val="004990"/>
                </a:solidFill>
              </a:rPr>
              <a:t>Beanie Babies</a:t>
            </a:r>
          </a:p>
        </p:txBody>
      </p:sp>
      <p:sp>
        <p:nvSpPr>
          <p:cNvPr id="102410" name="TextBox 11"/>
          <p:cNvSpPr txBox="1">
            <a:spLocks noChangeArrowheads="1"/>
          </p:cNvSpPr>
          <p:nvPr/>
        </p:nvSpPr>
        <p:spPr bwMode="auto">
          <a:xfrm>
            <a:off x="6629400" y="3059112"/>
            <a:ext cx="1905000" cy="3698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Arial" charset="0"/>
              <a:buChar char="•"/>
              <a:defRPr sz="2400">
                <a:solidFill>
                  <a:schemeClr val="tx1"/>
                </a:solidFill>
                <a:latin typeface="Arial" charset="0"/>
              </a:defRPr>
            </a:lvl1pPr>
            <a:lvl2pPr marL="742950" indent="-285750">
              <a:spcBef>
                <a:spcPct val="20000"/>
              </a:spcBef>
              <a:buClr>
                <a:schemeClr val="accent1"/>
              </a:buClr>
              <a:buSzPct val="85000"/>
              <a:buFont typeface="Arial" charset="0"/>
              <a:buChar char="•"/>
              <a:defRPr sz="2000">
                <a:solidFill>
                  <a:schemeClr val="tx1"/>
                </a:solidFill>
                <a:latin typeface="Arial" charset="0"/>
              </a:defRPr>
            </a:lvl2pPr>
            <a:lvl3pPr marL="1143000" indent="-228600">
              <a:spcBef>
                <a:spcPct val="20000"/>
              </a:spcBef>
              <a:buClr>
                <a:schemeClr val="accent1"/>
              </a:buClr>
              <a:buSzPct val="90000"/>
              <a:buFont typeface="Arial" charset="0"/>
              <a:buChar char="•"/>
              <a:defRPr>
                <a:solidFill>
                  <a:schemeClr val="tx1"/>
                </a:solidFill>
                <a:latin typeface="Arial" charset="0"/>
              </a:defRPr>
            </a:lvl3pPr>
            <a:lvl4pPr marL="1600200" indent="-228600">
              <a:spcBef>
                <a:spcPct val="20000"/>
              </a:spcBef>
              <a:buClr>
                <a:schemeClr val="accent1"/>
              </a:buClr>
              <a:buFont typeface="Arial" charset="0"/>
              <a:buChar char="•"/>
              <a:defRPr sz="1600">
                <a:solidFill>
                  <a:schemeClr val="tx1"/>
                </a:solidFill>
                <a:latin typeface="Arial" charset="0"/>
              </a:defRPr>
            </a:lvl4pPr>
            <a:lvl5pPr marL="2057400" indent="-228600">
              <a:spcBef>
                <a:spcPct val="20000"/>
              </a:spcBef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9pPr>
          </a:lstStyle>
          <a:p>
            <a:pPr eaLnBrk="1" hangingPunct="1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800" b="1" dirty="0">
                <a:solidFill>
                  <a:srgbClr val="004990"/>
                </a:solidFill>
              </a:rPr>
              <a:t>Mariah Carey</a:t>
            </a:r>
          </a:p>
        </p:txBody>
      </p:sp>
      <p:sp>
        <p:nvSpPr>
          <p:cNvPr id="102411" name="TextBox 12"/>
          <p:cNvSpPr txBox="1">
            <a:spLocks noChangeArrowheads="1"/>
          </p:cNvSpPr>
          <p:nvPr/>
        </p:nvSpPr>
        <p:spPr bwMode="auto">
          <a:xfrm>
            <a:off x="2209800" y="6096000"/>
            <a:ext cx="2133600" cy="3698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Arial" charset="0"/>
              <a:buChar char="•"/>
              <a:defRPr sz="2400">
                <a:solidFill>
                  <a:schemeClr val="tx1"/>
                </a:solidFill>
                <a:latin typeface="Arial" charset="0"/>
              </a:defRPr>
            </a:lvl1pPr>
            <a:lvl2pPr marL="742950" indent="-285750">
              <a:spcBef>
                <a:spcPct val="20000"/>
              </a:spcBef>
              <a:buClr>
                <a:schemeClr val="accent1"/>
              </a:buClr>
              <a:buSzPct val="85000"/>
              <a:buFont typeface="Arial" charset="0"/>
              <a:buChar char="•"/>
              <a:defRPr sz="2000">
                <a:solidFill>
                  <a:schemeClr val="tx1"/>
                </a:solidFill>
                <a:latin typeface="Arial" charset="0"/>
              </a:defRPr>
            </a:lvl2pPr>
            <a:lvl3pPr marL="1143000" indent="-228600">
              <a:spcBef>
                <a:spcPct val="20000"/>
              </a:spcBef>
              <a:buClr>
                <a:schemeClr val="accent1"/>
              </a:buClr>
              <a:buSzPct val="90000"/>
              <a:buFont typeface="Arial" charset="0"/>
              <a:buChar char="•"/>
              <a:defRPr>
                <a:solidFill>
                  <a:schemeClr val="tx1"/>
                </a:solidFill>
                <a:latin typeface="Arial" charset="0"/>
              </a:defRPr>
            </a:lvl3pPr>
            <a:lvl4pPr marL="1600200" indent="-228600">
              <a:spcBef>
                <a:spcPct val="20000"/>
              </a:spcBef>
              <a:buClr>
                <a:schemeClr val="accent1"/>
              </a:buClr>
              <a:buFont typeface="Arial" charset="0"/>
              <a:buChar char="•"/>
              <a:defRPr sz="1600">
                <a:solidFill>
                  <a:schemeClr val="tx1"/>
                </a:solidFill>
                <a:latin typeface="Arial" charset="0"/>
              </a:defRPr>
            </a:lvl4pPr>
            <a:lvl5pPr marL="2057400" indent="-228600">
              <a:spcBef>
                <a:spcPct val="20000"/>
              </a:spcBef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9pPr>
          </a:lstStyle>
          <a:p>
            <a:pPr eaLnBrk="1" hangingPunct="1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800" b="1" dirty="0">
                <a:solidFill>
                  <a:srgbClr val="004990"/>
                </a:solidFill>
              </a:rPr>
              <a:t>Friends TV Series</a:t>
            </a:r>
          </a:p>
        </p:txBody>
      </p:sp>
      <p:sp>
        <p:nvSpPr>
          <p:cNvPr id="102412" name="TextBox 13"/>
          <p:cNvSpPr txBox="1">
            <a:spLocks noChangeArrowheads="1"/>
          </p:cNvSpPr>
          <p:nvPr/>
        </p:nvSpPr>
        <p:spPr bwMode="auto">
          <a:xfrm>
            <a:off x="6629400" y="5791200"/>
            <a:ext cx="1600200" cy="3698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Arial" charset="0"/>
              <a:buChar char="•"/>
              <a:defRPr sz="2400">
                <a:solidFill>
                  <a:schemeClr val="tx1"/>
                </a:solidFill>
                <a:latin typeface="Arial" charset="0"/>
              </a:defRPr>
            </a:lvl1pPr>
            <a:lvl2pPr marL="742950" indent="-285750">
              <a:spcBef>
                <a:spcPct val="20000"/>
              </a:spcBef>
              <a:buClr>
                <a:schemeClr val="accent1"/>
              </a:buClr>
              <a:buSzPct val="85000"/>
              <a:buFont typeface="Arial" charset="0"/>
              <a:buChar char="•"/>
              <a:defRPr sz="2000">
                <a:solidFill>
                  <a:schemeClr val="tx1"/>
                </a:solidFill>
                <a:latin typeface="Arial" charset="0"/>
              </a:defRPr>
            </a:lvl2pPr>
            <a:lvl3pPr marL="1143000" indent="-228600">
              <a:spcBef>
                <a:spcPct val="20000"/>
              </a:spcBef>
              <a:buClr>
                <a:schemeClr val="accent1"/>
              </a:buClr>
              <a:buSzPct val="90000"/>
              <a:buFont typeface="Arial" charset="0"/>
              <a:buChar char="•"/>
              <a:defRPr>
                <a:solidFill>
                  <a:schemeClr val="tx1"/>
                </a:solidFill>
                <a:latin typeface="Arial" charset="0"/>
              </a:defRPr>
            </a:lvl3pPr>
            <a:lvl4pPr marL="1600200" indent="-228600">
              <a:spcBef>
                <a:spcPct val="20000"/>
              </a:spcBef>
              <a:buClr>
                <a:schemeClr val="accent1"/>
              </a:buClr>
              <a:buFont typeface="Arial" charset="0"/>
              <a:buChar char="•"/>
              <a:defRPr sz="1600">
                <a:solidFill>
                  <a:schemeClr val="tx1"/>
                </a:solidFill>
                <a:latin typeface="Arial" charset="0"/>
              </a:defRPr>
            </a:lvl4pPr>
            <a:lvl5pPr marL="2057400" indent="-228600">
              <a:spcBef>
                <a:spcPct val="20000"/>
              </a:spcBef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9pPr>
          </a:lstStyle>
          <a:p>
            <a:pPr eaLnBrk="1" hangingPunct="1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800" b="1">
                <a:solidFill>
                  <a:srgbClr val="004990"/>
                </a:solidFill>
              </a:rPr>
              <a:t>Spice Girls</a:t>
            </a:r>
          </a:p>
        </p:txBody>
      </p:sp>
    </p:spTree>
  </p:cSld>
  <p:clrMapOvr>
    <a:masterClrMapping/>
  </p:clrMapOvr>
  <p:transition/>
  <p:timing>
    <p:tnLst>
      <p:par>
        <p:cTn id="1" dur="indefinite" restart="never" nodeType="tmRoot"/>
      </p:par>
    </p:tnLst>
  </p:timing>
</p:sld>
</file>

<file path=ppt/slides/slide4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7106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Technology is part of their world</a:t>
            </a:r>
            <a:endParaRPr lang="en-US" dirty="0" smtClean="0"/>
          </a:p>
        </p:txBody>
      </p:sp>
      <p:sp>
        <p:nvSpPr>
          <p:cNvPr id="55299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marL="0" indent="0">
              <a:buNone/>
            </a:pPr>
            <a:r>
              <a:rPr lang="en-US" altLang="en-US" b="1" dirty="0" smtClean="0"/>
              <a:t>Digital generation</a:t>
            </a:r>
            <a:r>
              <a:rPr lang="en-US" altLang="en-US" dirty="0" smtClean="0"/>
              <a:t>—do not know a world without computers and technology </a:t>
            </a:r>
          </a:p>
          <a:p>
            <a:endParaRPr lang="en-US" altLang="en-US" dirty="0" smtClean="0"/>
          </a:p>
          <a:p>
            <a:r>
              <a:rPr lang="en-US" altLang="en-US" dirty="0" smtClean="0"/>
              <a:t>Technology is inherent in how they communicate and learn </a:t>
            </a:r>
          </a:p>
          <a:p>
            <a:r>
              <a:rPr lang="en-US" altLang="en-US" dirty="0" smtClean="0"/>
              <a:t>Always connected by email, cell phone</a:t>
            </a:r>
          </a:p>
          <a:p>
            <a:r>
              <a:rPr lang="en-US" altLang="en-US" dirty="0" smtClean="0"/>
              <a:t>Want answers immediately</a:t>
            </a:r>
          </a:p>
          <a:p>
            <a:r>
              <a:rPr lang="en-US" altLang="en-US" dirty="0" smtClean="0"/>
              <a:t>Their </a:t>
            </a:r>
            <a:r>
              <a:rPr lang="en-US" altLang="en-US" dirty="0"/>
              <a:t>world is global and their culture is diverse</a:t>
            </a:r>
          </a:p>
          <a:p>
            <a:endParaRPr lang="en-US" altLang="en-US" dirty="0" smtClean="0"/>
          </a:p>
          <a:p>
            <a:endParaRPr lang="en-US" altLang="en-US" dirty="0" smtClean="0"/>
          </a:p>
          <a:p>
            <a:endParaRPr lang="en-US" altLang="en-US" dirty="0" smtClean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6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9154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Millennials’ Values</a:t>
            </a:r>
            <a:endParaRPr lang="en-US" dirty="0" smtClean="0"/>
          </a:p>
        </p:txBody>
      </p:sp>
      <p:sp>
        <p:nvSpPr>
          <p:cNvPr id="43011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Optimistic, inclusive, assertive, positive friendly, cooperative</a:t>
            </a:r>
          </a:p>
          <a:p>
            <a:r>
              <a:rPr lang="en-US" dirty="0" smtClean="0"/>
              <a:t>Collaborative—like to work as a team</a:t>
            </a:r>
          </a:p>
          <a:p>
            <a:r>
              <a:rPr lang="en-US" dirty="0" smtClean="0"/>
              <a:t>Multi-</a:t>
            </a:r>
            <a:r>
              <a:rPr lang="en-US" dirty="0" err="1" smtClean="0"/>
              <a:t>taskers</a:t>
            </a:r>
            <a:r>
              <a:rPr lang="en-US" dirty="0" smtClean="0"/>
              <a:t>—learn by doing, experiential, interactive, resourceful—but may have difficulty focusing on one thing</a:t>
            </a:r>
          </a:p>
          <a:p>
            <a:r>
              <a:rPr lang="en-US" dirty="0" smtClean="0"/>
              <a:t>Value relationships with co-workers and managers</a:t>
            </a:r>
          </a:p>
          <a:p>
            <a:r>
              <a:rPr lang="en-US" dirty="0" smtClean="0"/>
              <a:t>Why they work: to grow my skill set and help others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0178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Millennials in nursing</a:t>
            </a:r>
            <a:endParaRPr lang="en-US" dirty="0" smtClean="0"/>
          </a:p>
        </p:txBody>
      </p:sp>
      <p:sp>
        <p:nvSpPr>
          <p:cNvPr id="110595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altLang="en-US" smtClean="0"/>
              <a:t>Potentially nursing’s future</a:t>
            </a:r>
          </a:p>
          <a:p>
            <a:r>
              <a:rPr lang="en-US" altLang="en-US" smtClean="0"/>
              <a:t>See work as having meaning, high expectations for the workplace</a:t>
            </a:r>
          </a:p>
          <a:p>
            <a:r>
              <a:rPr lang="en-US" altLang="en-US" smtClean="0"/>
              <a:t>Want to make a difference</a:t>
            </a:r>
          </a:p>
          <a:p>
            <a:r>
              <a:rPr lang="en-US" altLang="en-US" smtClean="0"/>
              <a:t>Value volunteerism, are civic minded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120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Strengths and challenges</a:t>
            </a:r>
            <a:endParaRPr lang="en-US" dirty="0" smtClean="0"/>
          </a:p>
        </p:txBody>
      </p:sp>
      <p:sp>
        <p:nvSpPr>
          <p:cNvPr id="11264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marL="0" indent="0">
              <a:buNone/>
            </a:pPr>
            <a:r>
              <a:rPr lang="en-US" altLang="en-US" sz="3200" b="1" dirty="0" smtClean="0">
                <a:solidFill>
                  <a:srgbClr val="004990"/>
                </a:solidFill>
              </a:rPr>
              <a:t>Strengths:</a:t>
            </a:r>
          </a:p>
          <a:p>
            <a:pPr marL="0" indent="0">
              <a:buNone/>
            </a:pPr>
            <a:endParaRPr lang="en-US" altLang="en-US" sz="1000" b="1" dirty="0" smtClean="0">
              <a:solidFill>
                <a:srgbClr val="004990"/>
              </a:solidFill>
            </a:endParaRPr>
          </a:p>
          <a:p>
            <a:r>
              <a:rPr lang="en-US" altLang="en-US" dirty="0" smtClean="0"/>
              <a:t>Tech experts</a:t>
            </a:r>
          </a:p>
          <a:p>
            <a:r>
              <a:rPr lang="en-US" altLang="en-US" dirty="0" smtClean="0"/>
              <a:t>Realistic, critical thinkers</a:t>
            </a:r>
          </a:p>
          <a:p>
            <a:r>
              <a:rPr lang="en-US" altLang="en-US" dirty="0" smtClean="0"/>
              <a:t>Outcome driven</a:t>
            </a:r>
          </a:p>
          <a:p>
            <a:r>
              <a:rPr lang="en-US" altLang="en-US" dirty="0" smtClean="0"/>
              <a:t>Collaborative—great team workers</a:t>
            </a:r>
          </a:p>
          <a:p>
            <a:r>
              <a:rPr lang="en-US" altLang="en-US" dirty="0" smtClean="0"/>
              <a:t>Highly tolerant</a:t>
            </a:r>
          </a:p>
          <a:p>
            <a:pPr marL="0" indent="0">
              <a:buNone/>
            </a:pPr>
            <a:endParaRPr lang="en-US" altLang="en-US" dirty="0" smtClean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4690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marL="0" indent="0">
              <a:buNone/>
            </a:pPr>
            <a:r>
              <a:rPr lang="en-US" altLang="en-US" sz="3200" b="1" dirty="0" smtClean="0">
                <a:solidFill>
                  <a:srgbClr val="004990"/>
                </a:solidFill>
              </a:rPr>
              <a:t>Challenges:</a:t>
            </a:r>
          </a:p>
          <a:p>
            <a:endParaRPr lang="en-US" altLang="en-US" sz="1000" dirty="0" smtClean="0"/>
          </a:p>
          <a:p>
            <a:r>
              <a:rPr lang="en-US" altLang="en-US" dirty="0" smtClean="0"/>
              <a:t>Sometimes lack ability to manage a busy schedule on their own.</a:t>
            </a:r>
          </a:p>
          <a:p>
            <a:r>
              <a:rPr lang="en-US" altLang="en-US" dirty="0" smtClean="0"/>
              <a:t>Want clear, constant feedback.</a:t>
            </a:r>
          </a:p>
          <a:p>
            <a:r>
              <a:rPr lang="en-US" altLang="en-US" dirty="0" smtClean="0"/>
              <a:t>Want a voice in the workplace. They grew up having a voice in decisions and expect it in the workplace.</a:t>
            </a:r>
          </a:p>
          <a:p>
            <a:r>
              <a:rPr lang="en-US" altLang="en-US" dirty="0" smtClean="0"/>
              <a:t>May have unrealistic expectations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5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6738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altLang="en-US" smtClean="0"/>
              <a:t>May become disillusioned with negative attitudes of older nurses, media reports of negative conditions in hospitals, lack of technology. </a:t>
            </a:r>
          </a:p>
          <a:p>
            <a:endParaRPr lang="en-US" altLang="en-US" smtClean="0"/>
          </a:p>
          <a:p>
            <a:r>
              <a:rPr lang="en-US" altLang="en-US" smtClean="0"/>
              <a:t>Many of today’s hospitals may not be the kind of environment that today’s RN’s expect and want to work in. </a:t>
            </a:r>
          </a:p>
          <a:p>
            <a:endParaRPr lang="en-US" altLang="en-US" smtClean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5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3794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Generation Z</a:t>
            </a:r>
          </a:p>
        </p:txBody>
      </p:sp>
      <p:sp>
        <p:nvSpPr>
          <p:cNvPr id="77827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altLang="en-US" dirty="0" smtClean="0"/>
              <a:t>Born 1995-2010</a:t>
            </a:r>
          </a:p>
          <a:p>
            <a:pPr marL="0" indent="0">
              <a:buNone/>
            </a:pPr>
            <a:endParaRPr lang="en-US" altLang="en-US" dirty="0" smtClean="0"/>
          </a:p>
          <a:p>
            <a:r>
              <a:rPr lang="en-US" altLang="en-US" dirty="0" smtClean="0"/>
              <a:t>Currently make up 25% of the population-early in the workforce</a:t>
            </a:r>
          </a:p>
        </p:txBody>
      </p:sp>
    </p:spTree>
    <p:extLst>
      <p:ext uri="{BB962C8B-B14F-4D97-AF65-F5344CB8AC3E}">
        <p14:creationId xmlns:p14="http://schemas.microsoft.com/office/powerpoint/2010/main" val="350950226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2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Events that shaped Generation Z</a:t>
            </a:r>
            <a:endParaRPr lang="en-US" dirty="0"/>
          </a:p>
        </p:txBody>
      </p:sp>
      <p:sp>
        <p:nvSpPr>
          <p:cNvPr id="79878" name="TextBox 5"/>
          <p:cNvSpPr txBox="1">
            <a:spLocks noChangeArrowheads="1"/>
          </p:cNvSpPr>
          <p:nvPr/>
        </p:nvSpPr>
        <p:spPr bwMode="auto">
          <a:xfrm>
            <a:off x="801045" y="5449669"/>
            <a:ext cx="1524000" cy="64633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Arial" charset="0"/>
              <a:buChar char="•"/>
              <a:defRPr sz="2400">
                <a:solidFill>
                  <a:schemeClr val="tx1"/>
                </a:solidFill>
                <a:latin typeface="Arial" charset="0"/>
              </a:defRPr>
            </a:lvl1pPr>
            <a:lvl2pPr marL="742950" indent="-285750">
              <a:spcBef>
                <a:spcPct val="20000"/>
              </a:spcBef>
              <a:buClr>
                <a:schemeClr val="accent1"/>
              </a:buClr>
              <a:buSzPct val="85000"/>
              <a:buFont typeface="Arial" charset="0"/>
              <a:buChar char="•"/>
              <a:defRPr sz="2000">
                <a:solidFill>
                  <a:schemeClr val="tx1"/>
                </a:solidFill>
                <a:latin typeface="Arial" charset="0"/>
              </a:defRPr>
            </a:lvl2pPr>
            <a:lvl3pPr marL="1143000" indent="-228600">
              <a:spcBef>
                <a:spcPct val="20000"/>
              </a:spcBef>
              <a:buClr>
                <a:schemeClr val="accent1"/>
              </a:buClr>
              <a:buSzPct val="90000"/>
              <a:buFont typeface="Arial" charset="0"/>
              <a:buChar char="•"/>
              <a:defRPr>
                <a:solidFill>
                  <a:schemeClr val="tx1"/>
                </a:solidFill>
                <a:latin typeface="Arial" charset="0"/>
              </a:defRPr>
            </a:lvl3pPr>
            <a:lvl4pPr marL="1600200" indent="-228600">
              <a:spcBef>
                <a:spcPct val="20000"/>
              </a:spcBef>
              <a:buClr>
                <a:schemeClr val="accent1"/>
              </a:buClr>
              <a:buFont typeface="Arial" charset="0"/>
              <a:buChar char="•"/>
              <a:defRPr sz="1600">
                <a:solidFill>
                  <a:schemeClr val="tx1"/>
                </a:solidFill>
                <a:latin typeface="Arial" charset="0"/>
              </a:defRPr>
            </a:lvl4pPr>
            <a:lvl5pPr marL="2057400" indent="-228600">
              <a:spcBef>
                <a:spcPct val="20000"/>
              </a:spcBef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9pPr>
          </a:lstStyle>
          <a:p>
            <a:pPr eaLnBrk="1" hangingPunct="1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800" b="1" dirty="0" smtClean="0">
                <a:solidFill>
                  <a:srgbClr val="004990"/>
                </a:solidFill>
              </a:rPr>
              <a:t>Columbine Shooting</a:t>
            </a:r>
            <a:endParaRPr lang="en-US" altLang="en-US" sz="1800" b="1" dirty="0">
              <a:solidFill>
                <a:srgbClr val="004990"/>
              </a:solidFill>
            </a:endParaRPr>
          </a:p>
        </p:txBody>
      </p:sp>
      <p:sp>
        <p:nvSpPr>
          <p:cNvPr id="79879" name="TextBox 6"/>
          <p:cNvSpPr txBox="1">
            <a:spLocks noChangeArrowheads="1"/>
          </p:cNvSpPr>
          <p:nvPr/>
        </p:nvSpPr>
        <p:spPr bwMode="auto">
          <a:xfrm>
            <a:off x="3733800" y="4785597"/>
            <a:ext cx="1828800" cy="3698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Arial" charset="0"/>
              <a:buChar char="•"/>
              <a:defRPr sz="2400">
                <a:solidFill>
                  <a:schemeClr val="tx1"/>
                </a:solidFill>
                <a:latin typeface="Arial" charset="0"/>
              </a:defRPr>
            </a:lvl1pPr>
            <a:lvl2pPr marL="742950" indent="-285750">
              <a:spcBef>
                <a:spcPct val="20000"/>
              </a:spcBef>
              <a:buClr>
                <a:schemeClr val="accent1"/>
              </a:buClr>
              <a:buSzPct val="85000"/>
              <a:buFont typeface="Arial" charset="0"/>
              <a:buChar char="•"/>
              <a:defRPr sz="2000">
                <a:solidFill>
                  <a:schemeClr val="tx1"/>
                </a:solidFill>
                <a:latin typeface="Arial" charset="0"/>
              </a:defRPr>
            </a:lvl2pPr>
            <a:lvl3pPr marL="1143000" indent="-228600">
              <a:spcBef>
                <a:spcPct val="20000"/>
              </a:spcBef>
              <a:buClr>
                <a:schemeClr val="accent1"/>
              </a:buClr>
              <a:buSzPct val="90000"/>
              <a:buFont typeface="Arial" charset="0"/>
              <a:buChar char="•"/>
              <a:defRPr>
                <a:solidFill>
                  <a:schemeClr val="tx1"/>
                </a:solidFill>
                <a:latin typeface="Arial" charset="0"/>
              </a:defRPr>
            </a:lvl3pPr>
            <a:lvl4pPr marL="1600200" indent="-228600">
              <a:spcBef>
                <a:spcPct val="20000"/>
              </a:spcBef>
              <a:buClr>
                <a:schemeClr val="accent1"/>
              </a:buClr>
              <a:buFont typeface="Arial" charset="0"/>
              <a:buChar char="•"/>
              <a:defRPr sz="1600">
                <a:solidFill>
                  <a:schemeClr val="tx1"/>
                </a:solidFill>
                <a:latin typeface="Arial" charset="0"/>
              </a:defRPr>
            </a:lvl4pPr>
            <a:lvl5pPr marL="2057400" indent="-228600">
              <a:spcBef>
                <a:spcPct val="20000"/>
              </a:spcBef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9pPr>
          </a:lstStyle>
          <a:p>
            <a:pPr algn="ctr" eaLnBrk="1" hangingPunct="1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800" b="1" dirty="0" smtClean="0">
                <a:solidFill>
                  <a:srgbClr val="004990"/>
                </a:solidFill>
              </a:rPr>
              <a:t>9/11</a:t>
            </a:r>
            <a:endParaRPr lang="en-US" altLang="en-US" sz="1800" b="1" dirty="0">
              <a:solidFill>
                <a:srgbClr val="004990"/>
              </a:solidFill>
            </a:endParaRPr>
          </a:p>
        </p:txBody>
      </p:sp>
      <p:sp>
        <p:nvSpPr>
          <p:cNvPr id="79880" name="TextBox 7"/>
          <p:cNvSpPr txBox="1">
            <a:spLocks noChangeArrowheads="1"/>
          </p:cNvSpPr>
          <p:nvPr/>
        </p:nvSpPr>
        <p:spPr bwMode="auto">
          <a:xfrm>
            <a:off x="6629400" y="5638800"/>
            <a:ext cx="2133600" cy="3698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Arial" charset="0"/>
              <a:buChar char="•"/>
              <a:defRPr sz="2400">
                <a:solidFill>
                  <a:schemeClr val="tx1"/>
                </a:solidFill>
                <a:latin typeface="Arial" charset="0"/>
              </a:defRPr>
            </a:lvl1pPr>
            <a:lvl2pPr marL="742950" indent="-285750">
              <a:spcBef>
                <a:spcPct val="20000"/>
              </a:spcBef>
              <a:buClr>
                <a:schemeClr val="accent1"/>
              </a:buClr>
              <a:buSzPct val="85000"/>
              <a:buFont typeface="Arial" charset="0"/>
              <a:buChar char="•"/>
              <a:defRPr sz="2000">
                <a:solidFill>
                  <a:schemeClr val="tx1"/>
                </a:solidFill>
                <a:latin typeface="Arial" charset="0"/>
              </a:defRPr>
            </a:lvl2pPr>
            <a:lvl3pPr marL="1143000" indent="-228600">
              <a:spcBef>
                <a:spcPct val="20000"/>
              </a:spcBef>
              <a:buClr>
                <a:schemeClr val="accent1"/>
              </a:buClr>
              <a:buSzPct val="90000"/>
              <a:buFont typeface="Arial" charset="0"/>
              <a:buChar char="•"/>
              <a:defRPr>
                <a:solidFill>
                  <a:schemeClr val="tx1"/>
                </a:solidFill>
                <a:latin typeface="Arial" charset="0"/>
              </a:defRPr>
            </a:lvl3pPr>
            <a:lvl4pPr marL="1600200" indent="-228600">
              <a:spcBef>
                <a:spcPct val="20000"/>
              </a:spcBef>
              <a:buClr>
                <a:schemeClr val="accent1"/>
              </a:buClr>
              <a:buFont typeface="Arial" charset="0"/>
              <a:buChar char="•"/>
              <a:defRPr sz="1600">
                <a:solidFill>
                  <a:schemeClr val="tx1"/>
                </a:solidFill>
                <a:latin typeface="Arial" charset="0"/>
              </a:defRPr>
            </a:lvl4pPr>
            <a:lvl5pPr marL="2057400" indent="-228600">
              <a:spcBef>
                <a:spcPct val="20000"/>
              </a:spcBef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9pPr>
          </a:lstStyle>
          <a:p>
            <a:pPr eaLnBrk="1" hangingPunct="1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800" b="1" dirty="0">
                <a:solidFill>
                  <a:srgbClr val="004990"/>
                </a:solidFill>
              </a:rPr>
              <a:t>President </a:t>
            </a:r>
            <a:r>
              <a:rPr lang="en-US" altLang="en-US" sz="1800" b="1" dirty="0" smtClean="0">
                <a:solidFill>
                  <a:srgbClr val="004990"/>
                </a:solidFill>
              </a:rPr>
              <a:t>Obama</a:t>
            </a:r>
            <a:endParaRPr lang="en-US" altLang="en-US" sz="1800" b="1" dirty="0">
              <a:solidFill>
                <a:srgbClr val="004990"/>
              </a:solidFill>
            </a:endParaRPr>
          </a:p>
        </p:txBody>
      </p:sp>
      <p:pic>
        <p:nvPicPr>
          <p:cNvPr id="9" name="Picture 8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158169" y="1447800"/>
            <a:ext cx="3048000" cy="3158267"/>
          </a:xfrm>
          <a:prstGeom prst="rect">
            <a:avLst/>
          </a:prstGeom>
        </p:spPr>
      </p:pic>
      <p:pic>
        <p:nvPicPr>
          <p:cNvPr id="11" name="Picture 10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flipH="1">
            <a:off x="6324600" y="3447574"/>
            <a:ext cx="2718434" cy="2038826"/>
          </a:xfrm>
          <a:prstGeom prst="rect">
            <a:avLst/>
          </a:prstGeom>
        </p:spPr>
      </p:pic>
      <p:pic>
        <p:nvPicPr>
          <p:cNvPr id="14" name="Picture 13"/>
          <p:cNvPicPr>
            <a:picLocks noChangeAspect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02894" y="3143250"/>
            <a:ext cx="2720302" cy="219075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602135182"/>
      </p:ext>
    </p:extLst>
  </p:cSld>
  <p:clrMapOvr>
    <a:masterClrMapping/>
  </p:clrMapOvr>
  <p:transition/>
  <p:timing>
    <p:tnLst>
      <p:par>
        <p:cTn id="1" dur="indefinite" restart="never" nodeType="tmRoot"/>
      </p:par>
    </p:tnLst>
  </p:timing>
</p:sld>
</file>

<file path=ppt/slides/slide53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Cultural influences on Generation Z</a:t>
            </a:r>
            <a:endParaRPr lang="en-US" dirty="0"/>
          </a:p>
        </p:txBody>
      </p:sp>
      <p:sp>
        <p:nvSpPr>
          <p:cNvPr id="81929" name="TextBox 8"/>
          <p:cNvSpPr txBox="1">
            <a:spLocks noChangeArrowheads="1"/>
          </p:cNvSpPr>
          <p:nvPr/>
        </p:nvSpPr>
        <p:spPr bwMode="auto">
          <a:xfrm>
            <a:off x="4267200" y="5878512"/>
            <a:ext cx="1295400" cy="3698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Arial" charset="0"/>
              <a:buChar char="•"/>
              <a:defRPr sz="2400">
                <a:solidFill>
                  <a:schemeClr val="tx1"/>
                </a:solidFill>
                <a:latin typeface="Arial" charset="0"/>
              </a:defRPr>
            </a:lvl1pPr>
            <a:lvl2pPr marL="742950" indent="-285750">
              <a:spcBef>
                <a:spcPct val="20000"/>
              </a:spcBef>
              <a:buClr>
                <a:schemeClr val="accent1"/>
              </a:buClr>
              <a:buSzPct val="85000"/>
              <a:buFont typeface="Arial" charset="0"/>
              <a:buChar char="•"/>
              <a:defRPr sz="2000">
                <a:solidFill>
                  <a:schemeClr val="tx1"/>
                </a:solidFill>
                <a:latin typeface="Arial" charset="0"/>
              </a:defRPr>
            </a:lvl2pPr>
            <a:lvl3pPr marL="1143000" indent="-228600">
              <a:spcBef>
                <a:spcPct val="20000"/>
              </a:spcBef>
              <a:buClr>
                <a:schemeClr val="accent1"/>
              </a:buClr>
              <a:buSzPct val="90000"/>
              <a:buFont typeface="Arial" charset="0"/>
              <a:buChar char="•"/>
              <a:defRPr>
                <a:solidFill>
                  <a:schemeClr val="tx1"/>
                </a:solidFill>
                <a:latin typeface="Arial" charset="0"/>
              </a:defRPr>
            </a:lvl3pPr>
            <a:lvl4pPr marL="1600200" indent="-228600">
              <a:spcBef>
                <a:spcPct val="20000"/>
              </a:spcBef>
              <a:buClr>
                <a:schemeClr val="accent1"/>
              </a:buClr>
              <a:buFont typeface="Arial" charset="0"/>
              <a:buChar char="•"/>
              <a:defRPr sz="1600">
                <a:solidFill>
                  <a:schemeClr val="tx1"/>
                </a:solidFill>
                <a:latin typeface="Arial" charset="0"/>
              </a:defRPr>
            </a:lvl4pPr>
            <a:lvl5pPr marL="2057400" indent="-228600">
              <a:spcBef>
                <a:spcPct val="20000"/>
              </a:spcBef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9pPr>
          </a:lstStyle>
          <a:p>
            <a:pPr eaLnBrk="1" hangingPunct="1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800" b="1" dirty="0" err="1" smtClean="0">
                <a:solidFill>
                  <a:srgbClr val="004990"/>
                </a:solidFill>
              </a:rPr>
              <a:t>Smosh</a:t>
            </a:r>
            <a:endParaRPr lang="en-US" altLang="en-US" sz="1800" b="1" dirty="0">
              <a:solidFill>
                <a:srgbClr val="004990"/>
              </a:solidFill>
            </a:endParaRPr>
          </a:p>
        </p:txBody>
      </p:sp>
      <p:sp>
        <p:nvSpPr>
          <p:cNvPr id="81930" name="TextBox 9"/>
          <p:cNvSpPr txBox="1">
            <a:spLocks noChangeArrowheads="1"/>
          </p:cNvSpPr>
          <p:nvPr/>
        </p:nvSpPr>
        <p:spPr bwMode="auto">
          <a:xfrm>
            <a:off x="914400" y="3276600"/>
            <a:ext cx="1500137" cy="36933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Arial" charset="0"/>
              <a:buChar char="•"/>
              <a:defRPr sz="2400">
                <a:solidFill>
                  <a:schemeClr val="tx1"/>
                </a:solidFill>
                <a:latin typeface="Arial" charset="0"/>
              </a:defRPr>
            </a:lvl1pPr>
            <a:lvl2pPr marL="742950" indent="-285750">
              <a:spcBef>
                <a:spcPct val="20000"/>
              </a:spcBef>
              <a:buClr>
                <a:schemeClr val="accent1"/>
              </a:buClr>
              <a:buSzPct val="85000"/>
              <a:buFont typeface="Arial" charset="0"/>
              <a:buChar char="•"/>
              <a:defRPr sz="2000">
                <a:solidFill>
                  <a:schemeClr val="tx1"/>
                </a:solidFill>
                <a:latin typeface="Arial" charset="0"/>
              </a:defRPr>
            </a:lvl2pPr>
            <a:lvl3pPr marL="1143000" indent="-228600">
              <a:spcBef>
                <a:spcPct val="20000"/>
              </a:spcBef>
              <a:buClr>
                <a:schemeClr val="accent1"/>
              </a:buClr>
              <a:buSzPct val="90000"/>
              <a:buFont typeface="Arial" charset="0"/>
              <a:buChar char="•"/>
              <a:defRPr>
                <a:solidFill>
                  <a:schemeClr val="tx1"/>
                </a:solidFill>
                <a:latin typeface="Arial" charset="0"/>
              </a:defRPr>
            </a:lvl3pPr>
            <a:lvl4pPr marL="1600200" indent="-228600">
              <a:spcBef>
                <a:spcPct val="20000"/>
              </a:spcBef>
              <a:buClr>
                <a:schemeClr val="accent1"/>
              </a:buClr>
              <a:buFont typeface="Arial" charset="0"/>
              <a:buChar char="•"/>
              <a:defRPr sz="1600">
                <a:solidFill>
                  <a:schemeClr val="tx1"/>
                </a:solidFill>
                <a:latin typeface="Arial" charset="0"/>
              </a:defRPr>
            </a:lvl4pPr>
            <a:lvl5pPr marL="2057400" indent="-228600">
              <a:spcBef>
                <a:spcPct val="20000"/>
              </a:spcBef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9pPr>
          </a:lstStyle>
          <a:p>
            <a:pPr eaLnBrk="1" hangingPunct="1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800" b="1" dirty="0" smtClean="0">
                <a:solidFill>
                  <a:srgbClr val="004990"/>
                </a:solidFill>
              </a:rPr>
              <a:t>Snap Chat</a:t>
            </a:r>
            <a:endParaRPr lang="en-US" altLang="en-US" sz="1800" b="1" dirty="0">
              <a:solidFill>
                <a:srgbClr val="004990"/>
              </a:solidFill>
            </a:endParaRPr>
          </a:p>
        </p:txBody>
      </p:sp>
      <p:sp>
        <p:nvSpPr>
          <p:cNvPr id="81931" name="TextBox 10"/>
          <p:cNvSpPr txBox="1">
            <a:spLocks noChangeArrowheads="1"/>
          </p:cNvSpPr>
          <p:nvPr/>
        </p:nvSpPr>
        <p:spPr bwMode="auto">
          <a:xfrm>
            <a:off x="1272295" y="6030912"/>
            <a:ext cx="2514600" cy="3698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Arial" charset="0"/>
              <a:buChar char="•"/>
              <a:defRPr sz="2400">
                <a:solidFill>
                  <a:schemeClr val="tx1"/>
                </a:solidFill>
                <a:latin typeface="Arial" charset="0"/>
              </a:defRPr>
            </a:lvl1pPr>
            <a:lvl2pPr marL="742950" indent="-285750">
              <a:spcBef>
                <a:spcPct val="20000"/>
              </a:spcBef>
              <a:buClr>
                <a:schemeClr val="accent1"/>
              </a:buClr>
              <a:buSzPct val="85000"/>
              <a:buFont typeface="Arial" charset="0"/>
              <a:buChar char="•"/>
              <a:defRPr sz="2000">
                <a:solidFill>
                  <a:schemeClr val="tx1"/>
                </a:solidFill>
                <a:latin typeface="Arial" charset="0"/>
              </a:defRPr>
            </a:lvl2pPr>
            <a:lvl3pPr marL="1143000" indent="-228600">
              <a:spcBef>
                <a:spcPct val="20000"/>
              </a:spcBef>
              <a:buClr>
                <a:schemeClr val="accent1"/>
              </a:buClr>
              <a:buSzPct val="90000"/>
              <a:buFont typeface="Arial" charset="0"/>
              <a:buChar char="•"/>
              <a:defRPr>
                <a:solidFill>
                  <a:schemeClr val="tx1"/>
                </a:solidFill>
                <a:latin typeface="Arial" charset="0"/>
              </a:defRPr>
            </a:lvl3pPr>
            <a:lvl4pPr marL="1600200" indent="-228600">
              <a:spcBef>
                <a:spcPct val="20000"/>
              </a:spcBef>
              <a:buClr>
                <a:schemeClr val="accent1"/>
              </a:buClr>
              <a:buFont typeface="Arial" charset="0"/>
              <a:buChar char="•"/>
              <a:defRPr sz="1600">
                <a:solidFill>
                  <a:schemeClr val="tx1"/>
                </a:solidFill>
                <a:latin typeface="Arial" charset="0"/>
              </a:defRPr>
            </a:lvl4pPr>
            <a:lvl5pPr marL="2057400" indent="-228600">
              <a:spcBef>
                <a:spcPct val="20000"/>
              </a:spcBef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100000"/>
              <a:buFont typeface="Arial" charset="0"/>
              <a:buChar char="•"/>
              <a:defRPr sz="1400">
                <a:solidFill>
                  <a:schemeClr val="tx1"/>
                </a:solidFill>
                <a:latin typeface="Arial" charset="0"/>
              </a:defRPr>
            </a:lvl9pPr>
          </a:lstStyle>
          <a:p>
            <a:pPr eaLnBrk="1" hangingPunct="1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800" b="1" dirty="0" smtClean="0">
                <a:solidFill>
                  <a:srgbClr val="004990"/>
                </a:solidFill>
              </a:rPr>
              <a:t>Reality TV</a:t>
            </a:r>
            <a:endParaRPr lang="en-US" altLang="en-US" sz="1800" b="1" dirty="0">
              <a:solidFill>
                <a:srgbClr val="004990"/>
              </a:solidFill>
            </a:endParaRPr>
          </a:p>
        </p:txBody>
      </p:sp>
      <p:pic>
        <p:nvPicPr>
          <p:cNvPr id="8" name="Picture 7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890962" y="1752600"/>
            <a:ext cx="1611868" cy="1611868"/>
          </a:xfrm>
          <a:prstGeom prst="rect">
            <a:avLst/>
          </a:prstGeom>
        </p:spPr>
      </p:pic>
      <p:pic>
        <p:nvPicPr>
          <p:cNvPr id="9" name="Picture 8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68690" y="1807685"/>
            <a:ext cx="2367694" cy="1338262"/>
          </a:xfrm>
          <a:prstGeom prst="rect">
            <a:avLst/>
          </a:prstGeom>
        </p:spPr>
      </p:pic>
      <p:pic>
        <p:nvPicPr>
          <p:cNvPr id="13" name="Picture 12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90592" y="4097808"/>
            <a:ext cx="1845792" cy="1845792"/>
          </a:xfrm>
          <a:prstGeom prst="rect">
            <a:avLst/>
          </a:prstGeom>
        </p:spPr>
      </p:pic>
      <p:pic>
        <p:nvPicPr>
          <p:cNvPr id="14" name="Picture 13"/>
          <p:cNvPicPr>
            <a:picLocks noChangeAspect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786896" y="4174695"/>
            <a:ext cx="2164164" cy="1621680"/>
          </a:xfrm>
          <a:prstGeom prst="rect">
            <a:avLst/>
          </a:prstGeom>
        </p:spPr>
      </p:pic>
      <p:pic>
        <p:nvPicPr>
          <p:cNvPr id="15" name="Picture 14"/>
          <p:cNvPicPr>
            <a:picLocks noChangeAspect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705600" y="1936157"/>
            <a:ext cx="2095500" cy="3000375"/>
          </a:xfrm>
          <a:prstGeom prst="rect">
            <a:avLst/>
          </a:prstGeom>
        </p:spPr>
      </p:pic>
      <p:sp>
        <p:nvSpPr>
          <p:cNvPr id="16" name="TextBox 15"/>
          <p:cNvSpPr txBox="1"/>
          <p:nvPr/>
        </p:nvSpPr>
        <p:spPr>
          <a:xfrm>
            <a:off x="7045975" y="5152087"/>
            <a:ext cx="17526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dirty="0" smtClean="0">
                <a:solidFill>
                  <a:schemeClr val="tx2"/>
                </a:solidFill>
              </a:rPr>
              <a:t>Justin Bieber</a:t>
            </a:r>
            <a:endParaRPr lang="en-US" b="1" dirty="0">
              <a:solidFill>
                <a:schemeClr val="tx2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233849839"/>
      </p:ext>
    </p:extLst>
  </p:cSld>
  <p:clrMapOvr>
    <a:masterClrMapping/>
  </p:clrMapOvr>
  <p:transition/>
  <p:timing>
    <p:tnLst>
      <p:par>
        <p:cTn id="1" dur="indefinite" restart="never" nodeType="tmRoot"/>
      </p:par>
    </p:tnLst>
  </p:timing>
</p:sld>
</file>

<file path=ppt/slides/slide5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4818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Gen Z</a:t>
            </a:r>
          </a:p>
        </p:txBody>
      </p:sp>
      <p:sp>
        <p:nvSpPr>
          <p:cNvPr id="83971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altLang="en-US" dirty="0" smtClean="0"/>
              <a:t>Parents are mostly Gen X</a:t>
            </a:r>
          </a:p>
          <a:p>
            <a:r>
              <a:rPr lang="en-US" altLang="en-US" dirty="0" smtClean="0"/>
              <a:t>Open minded about sexual orientation and non traditional family structure</a:t>
            </a:r>
          </a:p>
          <a:p>
            <a:r>
              <a:rPr lang="en-US" altLang="en-US" dirty="0" smtClean="0"/>
              <a:t>Sense of resiliency and sense of responsibility from their parents</a:t>
            </a:r>
          </a:p>
          <a:p>
            <a:r>
              <a:rPr lang="en-US" altLang="en-US" dirty="0" smtClean="0"/>
              <a:t>Work to realize their dreams and secure their future.</a:t>
            </a:r>
          </a:p>
        </p:txBody>
      </p:sp>
    </p:spTree>
    <p:extLst>
      <p:ext uri="{BB962C8B-B14F-4D97-AF65-F5344CB8AC3E}">
        <p14:creationId xmlns:p14="http://schemas.microsoft.com/office/powerpoint/2010/main" val="644104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7890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Gen Z Values</a:t>
            </a:r>
          </a:p>
        </p:txBody>
      </p:sp>
      <p:sp>
        <p:nvSpPr>
          <p:cNvPr id="86019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altLang="en-US" dirty="0" smtClean="0"/>
              <a:t>Strong work ethic</a:t>
            </a:r>
          </a:p>
          <a:p>
            <a:r>
              <a:rPr lang="en-US" altLang="en-US" dirty="0" smtClean="0"/>
              <a:t>Self starters</a:t>
            </a:r>
          </a:p>
          <a:p>
            <a:r>
              <a:rPr lang="en-US" altLang="en-US" dirty="0" smtClean="0"/>
              <a:t>Problem solvers-information at fingertips</a:t>
            </a:r>
          </a:p>
          <a:p>
            <a:r>
              <a:rPr lang="en-US" altLang="en-US" dirty="0" smtClean="0"/>
              <a:t>Entrepreneurial spirit</a:t>
            </a:r>
          </a:p>
          <a:p>
            <a:r>
              <a:rPr lang="en-US" altLang="en-US" dirty="0" smtClean="0"/>
              <a:t>Want to make a difference</a:t>
            </a:r>
          </a:p>
          <a:p>
            <a:r>
              <a:rPr lang="en-US" altLang="en-US" dirty="0" smtClean="0"/>
              <a:t>Like clear chain of command and structure</a:t>
            </a:r>
          </a:p>
        </p:txBody>
      </p:sp>
    </p:spTree>
    <p:extLst>
      <p:ext uri="{BB962C8B-B14F-4D97-AF65-F5344CB8AC3E}">
        <p14:creationId xmlns:p14="http://schemas.microsoft.com/office/powerpoint/2010/main" val="233513915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6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Gen Z nurses</a:t>
            </a:r>
          </a:p>
        </p:txBody>
      </p:sp>
      <p:sp>
        <p:nvSpPr>
          <p:cNvPr id="92163" name="Content Placeholder 2"/>
          <p:cNvSpPr>
            <a:spLocks noGrp="1"/>
          </p:cNvSpPr>
          <p:nvPr>
            <p:ph idx="1"/>
          </p:nvPr>
        </p:nvSpPr>
        <p:spPr>
          <a:xfrm>
            <a:off x="457200" y="1371600"/>
            <a:ext cx="8534400" cy="4648200"/>
          </a:xfrm>
        </p:spPr>
        <p:txBody>
          <a:bodyPr/>
          <a:lstStyle/>
          <a:p>
            <a:r>
              <a:rPr lang="en-US" altLang="en-US" dirty="0" smtClean="0"/>
              <a:t>Connect with other nurses via social media</a:t>
            </a:r>
          </a:p>
          <a:p>
            <a:r>
              <a:rPr lang="en-US" altLang="en-US" dirty="0" smtClean="0"/>
              <a:t>Constant need to learn</a:t>
            </a:r>
          </a:p>
          <a:p>
            <a:r>
              <a:rPr lang="en-US" altLang="en-US" dirty="0" smtClean="0"/>
              <a:t>Will adapt to telehealth, video conferencing e-health records</a:t>
            </a:r>
          </a:p>
          <a:p>
            <a:r>
              <a:rPr lang="en-US" altLang="en-US" dirty="0" smtClean="0"/>
              <a:t>Prefer to work on projects in groups, fostering team spirit</a:t>
            </a:r>
          </a:p>
          <a:p>
            <a:r>
              <a:rPr lang="en-US" altLang="en-US" dirty="0" smtClean="0"/>
              <a:t>Want to be mentored by peers with more experience.</a:t>
            </a:r>
          </a:p>
          <a:p>
            <a:r>
              <a:rPr lang="en-US" altLang="en-US" dirty="0" smtClean="0"/>
              <a:t>Dependable and industrious employees</a:t>
            </a:r>
          </a:p>
        </p:txBody>
      </p:sp>
    </p:spTree>
    <p:extLst>
      <p:ext uri="{BB962C8B-B14F-4D97-AF65-F5344CB8AC3E}">
        <p14:creationId xmlns:p14="http://schemas.microsoft.com/office/powerpoint/2010/main" val="37637206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Group Discussion (15 minutes)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US" dirty="0" smtClean="0"/>
          </a:p>
          <a:p>
            <a:pPr marL="0" indent="0">
              <a:buNone/>
            </a:pPr>
            <a:r>
              <a:rPr lang="en-US" b="1" dirty="0" smtClean="0">
                <a:solidFill>
                  <a:srgbClr val="004990"/>
                </a:solidFill>
              </a:rPr>
              <a:t>Are these over-generalizations or stereotypes of the age groups? From your experience, is there some truth to these stereotypes?</a:t>
            </a:r>
          </a:p>
          <a:p>
            <a:endParaRPr lang="en-US" dirty="0" smtClean="0"/>
          </a:p>
          <a:p>
            <a:pPr marL="0" indent="0">
              <a:buNone/>
            </a:pPr>
            <a:r>
              <a:rPr lang="en-US" b="1" dirty="0" smtClean="0">
                <a:solidFill>
                  <a:srgbClr val="004990"/>
                </a:solidFill>
              </a:rPr>
              <a:t>Give an example of intergenerational conflict from your workplace. How was it resolved?</a:t>
            </a:r>
          </a:p>
          <a:p>
            <a:endParaRPr lang="en-US" dirty="0" smtClean="0"/>
          </a:p>
          <a:p>
            <a:endParaRPr lang="en-US" dirty="0"/>
          </a:p>
        </p:txBody>
      </p:sp>
    </p:spTree>
  </p:cSld>
  <p:clrMapOvr>
    <a:masterClrMapping/>
  </p:clrMapOvr>
</p:sld>
</file>

<file path=ppt/slides/slide5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pPr>
              <a:defRPr/>
            </a:pPr>
            <a:r>
              <a:rPr lang="en-US" smtClean="0"/>
              <a:t>Managing an Intergenerational Workforce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>
              <a:spcBef>
                <a:spcPts val="1800"/>
              </a:spcBef>
              <a:buFont typeface="Arial" panose="020B0604020202020204" pitchFamily="34" charset="0"/>
              <a:buChar char="•"/>
              <a:defRPr/>
            </a:pPr>
            <a:endParaRPr lang="en-US" dirty="0" smtClean="0"/>
          </a:p>
          <a:p>
            <a:pPr marL="457200" indent="-457200">
              <a:spcBef>
                <a:spcPts val="1800"/>
              </a:spcBef>
              <a:buFont typeface="Arial" panose="020B0604020202020204" pitchFamily="34" charset="0"/>
              <a:buAutoNum type="arabicPeriod"/>
              <a:defRPr/>
            </a:pPr>
            <a:r>
              <a:rPr lang="en-US" dirty="0" smtClean="0"/>
              <a:t>Policies and Procedures that matter</a:t>
            </a:r>
          </a:p>
          <a:p>
            <a:pPr marL="457200" indent="-457200">
              <a:spcBef>
                <a:spcPts val="1800"/>
              </a:spcBef>
              <a:buFont typeface="Arial" panose="020B0604020202020204" pitchFamily="34" charset="0"/>
              <a:buAutoNum type="arabicPeriod"/>
              <a:defRPr/>
            </a:pPr>
            <a:r>
              <a:rPr lang="en-US" dirty="0" smtClean="0"/>
              <a:t>Communication styles </a:t>
            </a:r>
          </a:p>
          <a:p>
            <a:pPr marL="457200" indent="-457200">
              <a:spcBef>
                <a:spcPts val="1800"/>
              </a:spcBef>
              <a:buFont typeface="Arial" panose="020B0604020202020204" pitchFamily="34" charset="0"/>
              <a:buAutoNum type="arabicPeriod"/>
              <a:defRPr/>
            </a:pPr>
            <a:r>
              <a:rPr lang="en-US" dirty="0" smtClean="0"/>
              <a:t>Feedback</a:t>
            </a:r>
          </a:p>
          <a:p>
            <a:pPr marL="457200" indent="-457200">
              <a:spcBef>
                <a:spcPts val="1800"/>
              </a:spcBef>
              <a:buFont typeface="Arial" panose="020B0604020202020204" pitchFamily="34" charset="0"/>
              <a:buAutoNum type="arabicPeriod"/>
              <a:defRPr/>
            </a:pPr>
            <a:r>
              <a:rPr lang="en-US" dirty="0" smtClean="0"/>
              <a:t>Managing conflict</a:t>
            </a:r>
          </a:p>
          <a:p>
            <a:pPr marL="0" indent="0">
              <a:spcBef>
                <a:spcPts val="1800"/>
              </a:spcBef>
              <a:buFont typeface="Arial" panose="020B0604020202020204" pitchFamily="34" charset="0"/>
              <a:buNone/>
              <a:defRPr/>
            </a:pPr>
            <a:endParaRPr lang="en-US" dirty="0" smtClean="0"/>
          </a:p>
        </p:txBody>
      </p:sp>
    </p:spTree>
  </p:cSld>
  <p:clrMapOvr>
    <a:masterClrMapping/>
  </p:clrMapOvr>
</p:sld>
</file>

<file path=ppt/slides/slide5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Policies and Procedures </a:t>
            </a:r>
            <a:endParaRPr lang="en-US" dirty="0"/>
          </a:p>
        </p:txBody>
      </p:sp>
      <p:sp>
        <p:nvSpPr>
          <p:cNvPr id="13312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US" altLang="en-US" dirty="0" smtClean="0"/>
          </a:p>
          <a:p>
            <a:r>
              <a:rPr lang="en-US" altLang="en-US" dirty="0" smtClean="0"/>
              <a:t>Attire - </a:t>
            </a:r>
            <a:r>
              <a:rPr lang="en-US" altLang="en-US" dirty="0" smtClean="0"/>
              <a:t>“wedding rings to nose rings”</a:t>
            </a:r>
          </a:p>
          <a:p>
            <a:r>
              <a:rPr lang="en-US" altLang="en-US" dirty="0" smtClean="0"/>
              <a:t>Hours - </a:t>
            </a:r>
            <a:r>
              <a:rPr lang="en-US" altLang="en-US" dirty="0" smtClean="0"/>
              <a:t>shorter shifts for boomers, 12 hour shifts for generation </a:t>
            </a:r>
            <a:r>
              <a:rPr lang="en-US" altLang="en-US" dirty="0" err="1" smtClean="0"/>
              <a:t>x’ers</a:t>
            </a:r>
            <a:endParaRPr lang="en-US" altLang="en-US" dirty="0" smtClean="0"/>
          </a:p>
          <a:p>
            <a:r>
              <a:rPr lang="en-US" altLang="en-US" dirty="0" smtClean="0"/>
              <a:t>Flexibility</a:t>
            </a:r>
          </a:p>
          <a:p>
            <a:r>
              <a:rPr lang="en-US" altLang="en-US" dirty="0" smtClean="0"/>
              <a:t>Clear Job expectations</a:t>
            </a:r>
          </a:p>
        </p:txBody>
      </p:sp>
    </p:spTree>
  </p:cSld>
  <p:clrMapOvr>
    <a:masterClrMapping/>
  </p:clrMapOvr>
</p:sld>
</file>

<file path=ppt/slides/slide60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Communication differences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447800"/>
            <a:ext cx="8382000" cy="4648200"/>
          </a:xfrm>
        </p:spPr>
        <p:txBody>
          <a:bodyPr/>
          <a:lstStyle/>
          <a:p>
            <a:pPr>
              <a:spcAft>
                <a:spcPts val="600"/>
              </a:spcAft>
            </a:pPr>
            <a:r>
              <a:rPr lang="en-US" dirty="0" smtClean="0"/>
              <a:t>Traditionalists prefer face-to-face or written communication</a:t>
            </a:r>
          </a:p>
          <a:p>
            <a:pPr>
              <a:spcAft>
                <a:spcPts val="600"/>
              </a:spcAft>
            </a:pPr>
            <a:r>
              <a:rPr lang="en-US" dirty="0" smtClean="0"/>
              <a:t>Baby Boomers prefer face-to-face communication or telephone calls  </a:t>
            </a:r>
          </a:p>
          <a:p>
            <a:pPr>
              <a:spcAft>
                <a:spcPts val="600"/>
              </a:spcAft>
            </a:pPr>
            <a:r>
              <a:rPr lang="en-US" dirty="0" smtClean="0"/>
              <a:t>Gen </a:t>
            </a:r>
            <a:r>
              <a:rPr lang="en-US" dirty="0" err="1" smtClean="0"/>
              <a:t>X’ers</a:t>
            </a:r>
            <a:r>
              <a:rPr lang="en-US" dirty="0" smtClean="0"/>
              <a:t> prefer emails, texting</a:t>
            </a:r>
          </a:p>
          <a:p>
            <a:pPr>
              <a:spcAft>
                <a:spcPts val="600"/>
              </a:spcAft>
            </a:pPr>
            <a:r>
              <a:rPr lang="en-US" dirty="0" smtClean="0"/>
              <a:t>Millennials prefer short frequent communication –texting, twitter, blogs </a:t>
            </a:r>
          </a:p>
          <a:p>
            <a:pPr>
              <a:spcAft>
                <a:spcPts val="600"/>
              </a:spcAft>
            </a:pPr>
            <a:r>
              <a:rPr lang="en-US" dirty="0" smtClean="0"/>
              <a:t>Generation Z use social media for communication but prefer face to face communication</a:t>
            </a:r>
            <a:endParaRPr lang="en-US" dirty="0"/>
          </a:p>
        </p:txBody>
      </p:sp>
    </p:spTree>
  </p:cSld>
  <p:clrMapOvr>
    <a:masterClrMapping/>
  </p:clrMapOvr>
</p:sld>
</file>

<file path=ppt/slides/slide61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Communicating feedback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sz="2600" dirty="0" smtClean="0"/>
              <a:t>Traditionalists—often expect the worst (no news is good news), will work hard to correct any deficiencies</a:t>
            </a:r>
          </a:p>
          <a:p>
            <a:r>
              <a:rPr lang="en-US" sz="2600" dirty="0" smtClean="0"/>
              <a:t>Baby Boomers—take constructive criticism very personally </a:t>
            </a:r>
          </a:p>
          <a:p>
            <a:r>
              <a:rPr lang="en-US" sz="2600" dirty="0" smtClean="0"/>
              <a:t>Gen </a:t>
            </a:r>
            <a:r>
              <a:rPr lang="en-US" sz="2600" dirty="0" err="1" smtClean="0"/>
              <a:t>X’ers</a:t>
            </a:r>
            <a:r>
              <a:rPr lang="en-US" sz="2600" dirty="0" smtClean="0"/>
              <a:t>—take feedback as very personal and critical—sandwich it between positives </a:t>
            </a:r>
          </a:p>
          <a:p>
            <a:r>
              <a:rPr lang="en-US" sz="2600" dirty="0" smtClean="0"/>
              <a:t>Millennials—like frequent feedback, give it in small chunks</a:t>
            </a:r>
          </a:p>
          <a:p>
            <a:endParaRPr lang="en-US" sz="1050" dirty="0" smtClean="0"/>
          </a:p>
          <a:p>
            <a:pPr marL="0" indent="0" algn="ctr">
              <a:buNone/>
            </a:pPr>
            <a:r>
              <a:rPr lang="en-US" sz="2600" i="1" dirty="0" smtClean="0">
                <a:solidFill>
                  <a:srgbClr val="004990"/>
                </a:solidFill>
              </a:rPr>
              <a:t>Always give negative feedback in private; positive recognition is great to give in front of a group. </a:t>
            </a:r>
            <a:endParaRPr lang="en-US" sz="2600" i="1" dirty="0">
              <a:solidFill>
                <a:srgbClr val="004990"/>
              </a:solidFill>
            </a:endParaRPr>
          </a:p>
        </p:txBody>
      </p:sp>
    </p:spTree>
  </p:cSld>
  <p:clrMapOvr>
    <a:masterClrMapping/>
  </p:clrMapOvr>
</p:sld>
</file>

<file path=ppt/slides/slide62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Motivators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371600"/>
            <a:ext cx="8458200" cy="5334000"/>
          </a:xfrm>
        </p:spPr>
        <p:txBody>
          <a:bodyPr/>
          <a:lstStyle/>
          <a:p>
            <a:r>
              <a:rPr lang="en-US" dirty="0" smtClean="0"/>
              <a:t>Traditionalists</a:t>
            </a:r>
          </a:p>
          <a:p>
            <a:pPr lvl="1"/>
            <a:r>
              <a:rPr lang="en-US" dirty="0" smtClean="0"/>
              <a:t>Sense of duty, the right thing to do, practical</a:t>
            </a:r>
          </a:p>
          <a:p>
            <a:pPr lvl="1"/>
            <a:endParaRPr lang="en-US" sz="800" dirty="0" smtClean="0"/>
          </a:p>
          <a:p>
            <a:r>
              <a:rPr lang="en-US" dirty="0" smtClean="0"/>
              <a:t>Baby Boomers</a:t>
            </a:r>
          </a:p>
          <a:p>
            <a:pPr lvl="1"/>
            <a:r>
              <a:rPr lang="en-US" dirty="0" smtClean="0"/>
              <a:t>Challenge, competition, money, prestige, reputation</a:t>
            </a:r>
          </a:p>
          <a:p>
            <a:pPr lvl="1"/>
            <a:endParaRPr lang="en-US" sz="800" dirty="0" smtClean="0"/>
          </a:p>
          <a:p>
            <a:r>
              <a:rPr lang="en-US" dirty="0" smtClean="0"/>
              <a:t>Generation X</a:t>
            </a:r>
          </a:p>
          <a:p>
            <a:pPr lvl="1"/>
            <a:r>
              <a:rPr lang="en-US" dirty="0" smtClean="0"/>
              <a:t>Time off, feedback and affirmation, independence, flexible work options</a:t>
            </a:r>
          </a:p>
          <a:p>
            <a:pPr lvl="1"/>
            <a:endParaRPr lang="en-US" sz="800" dirty="0" smtClean="0"/>
          </a:p>
          <a:p>
            <a:pPr lvl="1"/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172375488"/>
      </p:ext>
    </p:extLst>
  </p:cSld>
  <p:clrMapOvr>
    <a:masterClrMapping/>
  </p:clrMapOvr>
</p:sld>
</file>

<file path=ppt/slides/slide63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Motivators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143000"/>
            <a:ext cx="8458200" cy="5562600"/>
          </a:xfrm>
        </p:spPr>
        <p:txBody>
          <a:bodyPr/>
          <a:lstStyle/>
          <a:p>
            <a:pPr lvl="1"/>
            <a:endParaRPr lang="en-US" sz="800" dirty="0" smtClean="0"/>
          </a:p>
          <a:p>
            <a:pPr lvl="1"/>
            <a:endParaRPr lang="en-US" sz="800" dirty="0" smtClean="0"/>
          </a:p>
          <a:p>
            <a:r>
              <a:rPr lang="en-US" dirty="0" smtClean="0"/>
              <a:t>Millennials</a:t>
            </a:r>
          </a:p>
          <a:p>
            <a:pPr lvl="1"/>
            <a:r>
              <a:rPr lang="en-US" dirty="0" smtClean="0"/>
              <a:t>Co-workers friendships, a company with a conscience, flexibility at work, immediate career paths, praise			</a:t>
            </a:r>
          </a:p>
          <a:p>
            <a:pPr marL="514350" indent="-457200"/>
            <a:r>
              <a:rPr lang="en-US" dirty="0" smtClean="0"/>
              <a:t>Generation Z</a:t>
            </a:r>
          </a:p>
          <a:p>
            <a:pPr lvl="1"/>
            <a:r>
              <a:rPr lang="en-US" dirty="0" smtClean="0"/>
              <a:t>Company with financial stability, small structured work groups, supportive environment with clear expectations clear chain of command, customer focused leader.</a:t>
            </a:r>
            <a:endParaRPr lang="en-US" dirty="0"/>
          </a:p>
        </p:txBody>
      </p:sp>
    </p:spTree>
  </p:cSld>
  <p:clrMapOvr>
    <a:masterClrMapping/>
  </p:clrMapOvr>
</p:sld>
</file>

<file path=ppt/slides/slide6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What all generations want from their leaders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US" dirty="0" smtClean="0"/>
          </a:p>
          <a:p>
            <a:r>
              <a:rPr lang="en-US" dirty="0" smtClean="0"/>
              <a:t>Everyone values honesty and optimism from their leaders</a:t>
            </a:r>
          </a:p>
          <a:p>
            <a:r>
              <a:rPr lang="en-US" dirty="0" smtClean="0"/>
              <a:t>Everyone wants to feel valued, appreciated, respected, recognized for our accomplishments</a:t>
            </a:r>
          </a:p>
          <a:p>
            <a:r>
              <a:rPr lang="en-US" dirty="0" smtClean="0"/>
              <a:t>Everyone would prefer coaching and mentoring to commands and micromanaging</a:t>
            </a:r>
          </a:p>
          <a:p>
            <a:endParaRPr lang="en-US" dirty="0" smtClean="0"/>
          </a:p>
          <a:p>
            <a:endParaRPr lang="en-US" dirty="0"/>
          </a:p>
        </p:txBody>
      </p:sp>
    </p:spTree>
  </p:cSld>
  <p:clrMapOvr>
    <a:masterClrMapping/>
  </p:clrMapOvr>
</p:sld>
</file>

<file path=ppt/slides/slide6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4274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Sources of misunderstanding among generations</a:t>
            </a:r>
          </a:p>
        </p:txBody>
      </p:sp>
      <p:sp>
        <p:nvSpPr>
          <p:cNvPr id="139267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altLang="en-US" dirty="0" smtClean="0"/>
              <a:t>When there are differing core values, conflict can ensue</a:t>
            </a:r>
          </a:p>
          <a:p>
            <a:r>
              <a:rPr lang="en-US" altLang="en-US" dirty="0" smtClean="0"/>
              <a:t>Members of each generation operate as if their values are universal </a:t>
            </a:r>
          </a:p>
          <a:p>
            <a:r>
              <a:rPr lang="en-US" altLang="en-US" dirty="0" smtClean="0"/>
              <a:t>These unquestioned assumptions lead to misunderstandings </a:t>
            </a:r>
          </a:p>
          <a:p>
            <a:r>
              <a:rPr lang="en-US" altLang="en-US" dirty="0" smtClean="0"/>
              <a:t>The generations are also competing for power and control of the workplace. </a:t>
            </a:r>
          </a:p>
          <a:p>
            <a:endParaRPr lang="en-US" altLang="en-US" dirty="0" smtClean="0"/>
          </a:p>
          <a:p>
            <a:pPr lvl="1"/>
            <a:endParaRPr lang="en-US" altLang="en-US" dirty="0" smtClean="0"/>
          </a:p>
          <a:p>
            <a:pPr lvl="1"/>
            <a:endParaRPr lang="en-US" altLang="en-US" dirty="0" smtClean="0"/>
          </a:p>
          <a:p>
            <a:pPr lvl="1"/>
            <a:endParaRPr lang="en-US" altLang="en-US" dirty="0" smtClean="0"/>
          </a:p>
          <a:p>
            <a:pPr lvl="1"/>
            <a:endParaRPr lang="en-US" altLang="en-US" dirty="0" smtClean="0"/>
          </a:p>
          <a:p>
            <a:pPr lvl="1"/>
            <a:endParaRPr lang="en-US" altLang="en-US" dirty="0" smtClean="0"/>
          </a:p>
          <a:p>
            <a:pPr lvl="1"/>
            <a:endParaRPr lang="en-US" altLang="en-US" dirty="0" smtClean="0"/>
          </a:p>
          <a:p>
            <a:pPr lvl="1"/>
            <a:endParaRPr lang="en-US" altLang="en-US" dirty="0" smtClean="0"/>
          </a:p>
          <a:p>
            <a:endParaRPr lang="en-US" altLang="en-US" dirty="0" smtClean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6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7586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Tips for working together</a:t>
            </a:r>
          </a:p>
        </p:txBody>
      </p:sp>
      <p:sp>
        <p:nvSpPr>
          <p:cNvPr id="67587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US" dirty="0" smtClean="0"/>
          </a:p>
          <a:p>
            <a:r>
              <a:rPr lang="en-US" dirty="0" smtClean="0"/>
              <a:t>Respect each other and each other’s strengths and values</a:t>
            </a:r>
          </a:p>
          <a:p>
            <a:r>
              <a:rPr lang="en-US" dirty="0" smtClean="0"/>
              <a:t>Value the contributions of each generation</a:t>
            </a:r>
          </a:p>
          <a:p>
            <a:r>
              <a:rPr lang="en-US" altLang="en-US" dirty="0" smtClean="0"/>
              <a:t>Highlight </a:t>
            </a:r>
            <a:r>
              <a:rPr lang="en-US" altLang="en-US" dirty="0"/>
              <a:t>mutual team goals and keep patient care as the focus </a:t>
            </a:r>
          </a:p>
          <a:p>
            <a:r>
              <a:rPr lang="en-US" altLang="en-US" dirty="0" smtClean="0"/>
              <a:t>Use </a:t>
            </a:r>
            <a:r>
              <a:rPr lang="en-US" altLang="en-US" dirty="0"/>
              <a:t>physical and virtual worlds to communicate and teach </a:t>
            </a:r>
          </a:p>
          <a:p>
            <a:endParaRPr lang="en-US" dirty="0" smtClean="0"/>
          </a:p>
          <a:p>
            <a:endParaRPr lang="en-US" dirty="0" smtClean="0"/>
          </a:p>
          <a:p>
            <a:endParaRPr lang="en-US" dirty="0" smtClean="0"/>
          </a:p>
        </p:txBody>
      </p:sp>
    </p:spTree>
  </p:cSld>
  <p:clrMapOvr>
    <a:masterClrMapping/>
  </p:clrMapOvr>
</p:sld>
</file>

<file path=ppt/slides/slide6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4754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Working together</a:t>
            </a:r>
          </a:p>
        </p:txBody>
      </p:sp>
      <p:sp>
        <p:nvSpPr>
          <p:cNvPr id="160771" name="Content Placeholder 2"/>
          <p:cNvSpPr>
            <a:spLocks noGrp="1"/>
          </p:cNvSpPr>
          <p:nvPr>
            <p:ph idx="1"/>
          </p:nvPr>
        </p:nvSpPr>
        <p:spPr>
          <a:xfrm>
            <a:off x="457200" y="1447800"/>
            <a:ext cx="8305800" cy="4648200"/>
          </a:xfrm>
        </p:spPr>
        <p:txBody>
          <a:bodyPr/>
          <a:lstStyle/>
          <a:p>
            <a:pPr>
              <a:spcBef>
                <a:spcPts val="2400"/>
              </a:spcBef>
            </a:pPr>
            <a:r>
              <a:rPr lang="en-US" altLang="en-US" dirty="0" smtClean="0"/>
              <a:t>Delegate work to build on the strengths of each member</a:t>
            </a:r>
          </a:p>
          <a:p>
            <a:pPr>
              <a:spcBef>
                <a:spcPts val="2400"/>
              </a:spcBef>
            </a:pPr>
            <a:r>
              <a:rPr lang="en-US" altLang="en-US" dirty="0" smtClean="0"/>
              <a:t>Workplace flexibility -- consider the needs of each employee</a:t>
            </a:r>
          </a:p>
          <a:p>
            <a:pPr>
              <a:spcBef>
                <a:spcPts val="2400"/>
              </a:spcBef>
            </a:pPr>
            <a:r>
              <a:rPr lang="en-US" altLang="en-US" dirty="0" smtClean="0"/>
              <a:t>Develop career paths so that no one becomes stagnant—a mix of lateral and promotional moves.   </a:t>
            </a:r>
          </a:p>
          <a:p>
            <a:pPr>
              <a:spcBef>
                <a:spcPts val="2400"/>
              </a:spcBef>
            </a:pPr>
            <a:endParaRPr lang="en-US" altLang="en-US" dirty="0" smtClean="0"/>
          </a:p>
          <a:p>
            <a:pPr lvl="1">
              <a:spcBef>
                <a:spcPts val="2400"/>
              </a:spcBef>
            </a:pPr>
            <a:endParaRPr lang="en-US" altLang="en-US" dirty="0" smtClean="0"/>
          </a:p>
        </p:txBody>
      </p:sp>
    </p:spTree>
  </p:cSld>
  <p:clrMapOvr>
    <a:masterClrMapping/>
  </p:clrMapOvr>
</p:sld>
</file>

<file path=ppt/slides/slide6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/>
            </a:r>
            <a:br>
              <a:rPr lang="en-US" dirty="0" smtClean="0"/>
            </a:br>
            <a:r>
              <a:rPr lang="en-US" dirty="0" smtClean="0"/>
              <a:t>Mentoring relationships foster trust </a:t>
            </a:r>
            <a:br>
              <a:rPr lang="en-US" dirty="0" smtClean="0"/>
            </a:br>
            <a:endParaRPr lang="en-US" dirty="0"/>
          </a:p>
        </p:txBody>
      </p:sp>
      <p:sp>
        <p:nvSpPr>
          <p:cNvPr id="162819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marL="0" indent="0">
              <a:buNone/>
            </a:pPr>
            <a:r>
              <a:rPr lang="en-US" altLang="en-US" b="1" dirty="0" smtClean="0"/>
              <a:t>Older nurses mentor younger nurses</a:t>
            </a:r>
          </a:p>
          <a:p>
            <a:r>
              <a:rPr lang="en-US" altLang="en-US" dirty="0" smtClean="0"/>
              <a:t>Encourage, coach, support new leaders</a:t>
            </a:r>
          </a:p>
          <a:p>
            <a:r>
              <a:rPr lang="en-US" altLang="en-US" dirty="0" smtClean="0"/>
              <a:t>Let younger workers experiment in leadership roles	</a:t>
            </a:r>
          </a:p>
          <a:p>
            <a:pPr marL="407988" lvl="1" indent="0">
              <a:buNone/>
            </a:pPr>
            <a:endParaRPr lang="en-US" altLang="en-US" dirty="0" smtClean="0"/>
          </a:p>
          <a:p>
            <a:pPr marL="0" indent="0">
              <a:buNone/>
            </a:pPr>
            <a:r>
              <a:rPr lang="en-US" altLang="en-US" b="1" dirty="0" smtClean="0"/>
              <a:t>Younger nurses mentor older nurse</a:t>
            </a:r>
            <a:r>
              <a:rPr lang="en-US" altLang="en-US" dirty="0" smtClean="0"/>
              <a:t>s</a:t>
            </a:r>
          </a:p>
          <a:p>
            <a:r>
              <a:rPr lang="en-US" altLang="en-US" dirty="0" smtClean="0"/>
              <a:t>Technology, finding information, using EBP</a:t>
            </a:r>
          </a:p>
        </p:txBody>
      </p:sp>
    </p:spTree>
  </p:cSld>
  <p:clrMapOvr>
    <a:masterClrMapping/>
  </p:clrMapOvr>
</p:sld>
</file>

<file path=ppt/slides/slide6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le 3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References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524000"/>
            <a:ext cx="8382000" cy="4648200"/>
          </a:xfrm>
        </p:spPr>
        <p:txBody>
          <a:bodyPr rtlCol="0">
            <a:normAutofit/>
          </a:bodyPr>
          <a:lstStyle/>
          <a:p>
            <a:pPr marL="0" indent="0" eaLnBrk="1" fontAlgn="auto" hangingPunct="1">
              <a:spcAft>
                <a:spcPts val="1200"/>
              </a:spcAft>
              <a:buFont typeface="Arial" panose="020B0604020202020204" pitchFamily="34" charset="0"/>
              <a:buNone/>
              <a:defRPr/>
            </a:pPr>
            <a:r>
              <a:rPr lang="en-US" sz="2400" dirty="0" smtClean="0"/>
              <a:t>Clipper</a:t>
            </a:r>
            <a:r>
              <a:rPr lang="en-US" sz="2400" dirty="0" smtClean="0"/>
              <a:t>, B. (2013). The Nurse Manager’s Guide to an Intergenerational Workforce, STTI Books.</a:t>
            </a:r>
          </a:p>
          <a:p>
            <a:pPr marL="0" indent="0" eaLnBrk="1" fontAlgn="auto" hangingPunct="1">
              <a:spcAft>
                <a:spcPts val="1200"/>
              </a:spcAft>
              <a:buFont typeface="Arial" panose="020B0604020202020204" pitchFamily="34" charset="0"/>
              <a:buNone/>
              <a:defRPr/>
            </a:pPr>
            <a:r>
              <a:rPr lang="en-US" sz="2400" dirty="0" smtClean="0"/>
              <a:t>Enhancing Diversity in Wisconsin Nursing (2014), </a:t>
            </a:r>
            <a:r>
              <a:rPr lang="en-US" sz="2400" dirty="0" smtClean="0">
                <a:hlinkClick r:id="rId2"/>
              </a:rPr>
              <a:t>www.wicenterfornursing.org</a:t>
            </a:r>
            <a:r>
              <a:rPr lang="en-US" sz="2400" dirty="0" smtClean="0"/>
              <a:t> </a:t>
            </a:r>
          </a:p>
          <a:p>
            <a:pPr marL="0" indent="0" eaLnBrk="1" fontAlgn="auto" hangingPunct="1">
              <a:spcAft>
                <a:spcPts val="1200"/>
              </a:spcAft>
              <a:buFont typeface="Arial" panose="020B0604020202020204" pitchFamily="34" charset="0"/>
              <a:buNone/>
              <a:defRPr/>
            </a:pPr>
            <a:r>
              <a:rPr lang="en-US" sz="2400" dirty="0" smtClean="0"/>
              <a:t>Geezer. P.(2014) Managing a Multigenerational Workforce presentation from Accent Learning and Consulting LLC.</a:t>
            </a:r>
          </a:p>
          <a:p>
            <a:pPr marL="0" indent="0" eaLnBrk="1" fontAlgn="auto" hangingPunct="1">
              <a:spcAft>
                <a:spcPts val="1200"/>
              </a:spcAft>
              <a:buFont typeface="Arial" panose="020B0604020202020204" pitchFamily="34" charset="0"/>
              <a:buNone/>
              <a:defRPr/>
            </a:pPr>
            <a:r>
              <a:rPr lang="en-US" sz="2400" dirty="0" smtClean="0"/>
              <a:t>Hampton, D.(2016) Generation Z: Emerging Force in Workplace. pp.14-17.</a:t>
            </a:r>
          </a:p>
          <a:p>
            <a:pPr marL="0" indent="0" eaLnBrk="1" fontAlgn="auto" hangingPunct="1">
              <a:spcAft>
                <a:spcPts val="1200"/>
              </a:spcAft>
              <a:buFont typeface="Arial" panose="020B0604020202020204" pitchFamily="34" charset="0"/>
              <a:buNone/>
              <a:defRPr/>
            </a:pPr>
            <a:endParaRPr lang="en-US" sz="2400" dirty="0"/>
          </a:p>
        </p:txBody>
      </p:sp>
    </p:spTree>
  </p:cSld>
  <p:clrMapOvr>
    <a:masterClrMapping/>
  </p:clrMapOvr>
</p:sld>
</file>

<file path=ppt/theme/_rels/theme1.xml.rels><?xml version="1.0" encoding="UTF-8" standalone="yes"?>
<Relationships xmlns="http://schemas.openxmlformats.org/package/2006/relationships"><Relationship Id="rId1" Type="http://schemas.openxmlformats.org/officeDocument/2006/relationships/image" Target="../media/image1.jpeg"/></Relationships>
</file>

<file path=ppt/theme/_rels/themeOverride1.xml.rels><?xml version="1.0" encoding="UTF-8" standalone="yes"?>
<Relationships xmlns="http://schemas.openxmlformats.org/package/2006/relationships"><Relationship Id="rId1" Type="http://schemas.openxmlformats.org/officeDocument/2006/relationships/image" Target="../media/image5.jpeg"/></Relationships>
</file>

<file path=ppt/theme/theme1.xml><?xml version="1.0" encoding="utf-8"?>
<a:theme xmlns:a="http://schemas.openxmlformats.org/drawingml/2006/main" name="1_Executive">
  <a:themeElements>
    <a:clrScheme name="Executive">
      <a:dk1>
        <a:sysClr val="windowText" lastClr="000000"/>
      </a:dk1>
      <a:lt1>
        <a:sysClr val="window" lastClr="FFFFFF"/>
      </a:lt1>
      <a:dk2>
        <a:srgbClr val="2F5897"/>
      </a:dk2>
      <a:lt2>
        <a:srgbClr val="E4E9EF"/>
      </a:lt2>
      <a:accent1>
        <a:srgbClr val="6076B4"/>
      </a:accent1>
      <a:accent2>
        <a:srgbClr val="9C5252"/>
      </a:accent2>
      <a:accent3>
        <a:srgbClr val="E68422"/>
      </a:accent3>
      <a:accent4>
        <a:srgbClr val="846648"/>
      </a:accent4>
      <a:accent5>
        <a:srgbClr val="63891F"/>
      </a:accent5>
      <a:accent6>
        <a:srgbClr val="758085"/>
      </a:accent6>
      <a:hlink>
        <a:srgbClr val="3399FF"/>
      </a:hlink>
      <a:folHlink>
        <a:srgbClr val="B2B2B2"/>
      </a:folHlink>
    </a:clrScheme>
    <a:fontScheme name="Executive">
      <a:majorFont>
        <a:latin typeface="Century Gothic"/>
        <a:ea typeface=""/>
        <a:cs typeface=""/>
        <a:font script="Jpan" typeface="HGｺﾞｼｯｸM"/>
        <a:font script="Hang" typeface="HY중고딕"/>
        <a:font script="Hans" typeface="幼圆"/>
        <a:font script="Hant" typeface="微軟正黑體"/>
        <a:font script="Arab" typeface="Tahoma"/>
        <a:font script="Hebr" typeface="Gisha"/>
        <a:font script="Thai" typeface="Dillen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Palatino Linotype"/>
        <a:ea typeface=""/>
        <a:cs typeface=""/>
        <a:font script="Jpan" typeface="HGS明朝E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Browalli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inorFont>
    </a:fontScheme>
    <a:fmtScheme name="Executiv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8575" cap="flat" cmpd="sng" algn="ctr">
          <a:solidFill>
            <a:schemeClr val="phClr"/>
          </a:solidFill>
          <a:prstDash val="solid"/>
        </a:ln>
        <a:ln w="508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50000">
              <a:schemeClr val="phClr">
                <a:tint val="80000"/>
                <a:satMod val="250000"/>
              </a:schemeClr>
            </a:gs>
            <a:gs pos="76000">
              <a:schemeClr val="phClr">
                <a:tint val="90000"/>
                <a:shade val="90000"/>
                <a:satMod val="200000"/>
              </a:schemeClr>
            </a:gs>
            <a:gs pos="92000">
              <a:schemeClr val="phClr">
                <a:tint val="90000"/>
                <a:shade val="70000"/>
                <a:satMod val="250000"/>
              </a:schemeClr>
            </a:gs>
          </a:gsLst>
          <a:path path="circle">
            <a:fillToRect l="50000" t="50000" r="50000" b="50000"/>
          </a:path>
        </a:gradFill>
        <a:blipFill>
          <a:blip xmlns:r="http://schemas.openxmlformats.org/officeDocument/2006/relationships" r:embed="rId1">
            <a:duotone>
              <a:schemeClr val="phClr">
                <a:tint val="95000"/>
              </a:schemeClr>
              <a:schemeClr val="phClr">
                <a:shade val="90000"/>
              </a:schemeClr>
            </a:duotone>
          </a:blip>
          <a:tile tx="0" ty="0" sx="100000" sy="100000" flip="none" algn="tl"/>
        </a:blip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3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Override1.xml><?xml version="1.0" encoding="utf-8"?>
<a:themeOverride xmlns:a="http://schemas.openxmlformats.org/drawingml/2006/main">
  <a:clrScheme name="Executive">
    <a:dk1>
      <a:sysClr val="windowText" lastClr="000000"/>
    </a:dk1>
    <a:lt1>
      <a:sysClr val="window" lastClr="FFFFFF"/>
    </a:lt1>
    <a:dk2>
      <a:srgbClr val="2F5897"/>
    </a:dk2>
    <a:lt2>
      <a:srgbClr val="E4E9EF"/>
    </a:lt2>
    <a:accent1>
      <a:srgbClr val="6076B4"/>
    </a:accent1>
    <a:accent2>
      <a:srgbClr val="9C5252"/>
    </a:accent2>
    <a:accent3>
      <a:srgbClr val="E68422"/>
    </a:accent3>
    <a:accent4>
      <a:srgbClr val="846648"/>
    </a:accent4>
    <a:accent5>
      <a:srgbClr val="63891F"/>
    </a:accent5>
    <a:accent6>
      <a:srgbClr val="758085"/>
    </a:accent6>
    <a:hlink>
      <a:srgbClr val="3399FF"/>
    </a:hlink>
    <a:folHlink>
      <a:srgbClr val="B2B2B2"/>
    </a:folHlink>
  </a:clrScheme>
  <a:fontScheme name="Office Classic 2">
    <a:majorFont>
      <a:latin typeface="Arial"/>
      <a:ea typeface=""/>
      <a:cs typeface=""/>
      <a:font script="Jpan" typeface="ＭＳ Ｐゴシック"/>
      <a:font script="Hang" typeface="돋움"/>
      <a:font script="Hans" typeface="方正舒体"/>
      <a:font script="Hant" typeface="微軟正黑體"/>
      <a:font script="Arab" typeface="Arial"/>
      <a:font script="Hebr" typeface="Arial"/>
      <a:font script="Thai" typeface="Cordia New"/>
      <a:font script="Ethi" typeface="Nyala"/>
      <a:font script="Beng" typeface="Vrinda"/>
      <a:font script="Gujr" typeface="Shruti"/>
      <a:font script="Khmr" typeface="DaunPenh"/>
      <a:font script="Knda" typeface="Tunga"/>
      <a:font script="Guru" typeface="Raavi"/>
      <a:font script="Cans" typeface="Euphemia"/>
      <a:font script="Cher" typeface="Plantagenet Cherokee"/>
      <a:font script="Yiii" typeface="Microsoft Yi Baiti"/>
      <a:font script="Tibt" typeface="Microsoft Himalaya"/>
      <a:font script="Thaa" typeface="MV Boli"/>
      <a:font script="Deva" typeface="Mangal"/>
      <a:font script="Telu" typeface="Gautami"/>
      <a:font script="Taml" typeface="Latha"/>
      <a:font script="Syrc" typeface="Estrangelo Edessa"/>
      <a:font script="Orya" typeface="Kalinga"/>
      <a:font script="Mlym" typeface="Kartika"/>
      <a:font script="Laoo" typeface="DokChampa"/>
      <a:font script="Sinh" typeface="Iskoola Pota"/>
      <a:font script="Mong" typeface="Mongolian Baiti"/>
      <a:font script="Viet" typeface="Arial"/>
      <a:font script="Uigh" typeface="Microsoft Uighur"/>
      <a:font script="Geor" typeface="Sylfaen"/>
    </a:majorFont>
    <a:minorFont>
      <a:latin typeface="Arial"/>
      <a:ea typeface=""/>
      <a:cs typeface=""/>
      <a:font script="Jpan" typeface="ＭＳ Ｐゴシック"/>
      <a:font script="Hang" typeface="돋움"/>
      <a:font script="Hans" typeface="方正舒体"/>
      <a:font script="Hant" typeface="微軟正黑體"/>
      <a:font script="Arab" typeface="Arial"/>
      <a:font script="Hebr" typeface="Arial"/>
      <a:font script="Thai" typeface="Cordia New"/>
      <a:font script="Ethi" typeface="Nyala"/>
      <a:font script="Beng" typeface="Vrinda"/>
      <a:font script="Gujr" typeface="Shruti"/>
      <a:font script="Khmr" typeface="DaunPenh"/>
      <a:font script="Knda" typeface="Tunga"/>
      <a:font script="Guru" typeface="Raavi"/>
      <a:font script="Cans" typeface="Euphemia"/>
      <a:font script="Cher" typeface="Plantagenet Cherokee"/>
      <a:font script="Yiii" typeface="Microsoft Yi Baiti"/>
      <a:font script="Tibt" typeface="Microsoft Himalaya"/>
      <a:font script="Thaa" typeface="MV Boli"/>
      <a:font script="Deva" typeface="Mangal"/>
      <a:font script="Telu" typeface="Gautami"/>
      <a:font script="Taml" typeface="Latha"/>
      <a:font script="Syrc" typeface="Estrangelo Edessa"/>
      <a:font script="Orya" typeface="Kalinga"/>
      <a:font script="Mlym" typeface="Kartika"/>
      <a:font script="Laoo" typeface="DokChampa"/>
      <a:font script="Sinh" typeface="Iskoola Pota"/>
      <a:font script="Mong" typeface="Mongolian Baiti"/>
      <a:font script="Viet" typeface="Arial"/>
      <a:font script="Uigh" typeface="Microsoft Uighur"/>
      <a:font script="Geor" typeface="Sylfaen"/>
    </a:minorFont>
  </a:fontScheme>
  <a:fmtScheme name="Clarity">
    <a:fillStyleLst>
      <a:solidFill>
        <a:schemeClr val="phClr"/>
      </a:solidFill>
      <a:gradFill rotWithShape="1">
        <a:gsLst>
          <a:gs pos="0">
            <a:schemeClr val="phClr">
              <a:tint val="50000"/>
              <a:shade val="86000"/>
              <a:satMod val="140000"/>
            </a:schemeClr>
          </a:gs>
          <a:gs pos="45000">
            <a:schemeClr val="phClr">
              <a:tint val="48000"/>
              <a:satMod val="150000"/>
            </a:schemeClr>
          </a:gs>
          <a:gs pos="100000">
            <a:schemeClr val="phClr">
              <a:tint val="28000"/>
              <a:satMod val="160000"/>
            </a:schemeClr>
          </a:gs>
        </a:gsLst>
        <a:path path="circle">
          <a:fillToRect l="100000" t="100000" r="100000" b="100000"/>
        </a:path>
      </a:gradFill>
      <a:gradFill rotWithShape="1">
        <a:gsLst>
          <a:gs pos="0">
            <a:schemeClr val="phClr">
              <a:shade val="70000"/>
              <a:satMod val="150000"/>
            </a:schemeClr>
          </a:gs>
          <a:gs pos="34000">
            <a:schemeClr val="phClr">
              <a:shade val="70000"/>
              <a:satMod val="140000"/>
            </a:schemeClr>
          </a:gs>
          <a:gs pos="70000">
            <a:schemeClr val="phClr">
              <a:tint val="100000"/>
              <a:shade val="90000"/>
              <a:satMod val="140000"/>
            </a:schemeClr>
          </a:gs>
          <a:gs pos="100000">
            <a:schemeClr val="phClr">
              <a:tint val="100000"/>
              <a:shade val="100000"/>
              <a:satMod val="100000"/>
            </a:schemeClr>
          </a:gs>
        </a:gsLst>
        <a:path path="circle">
          <a:fillToRect l="100000" t="100000" r="100000" b="100000"/>
        </a:path>
      </a:gradFill>
    </a:fillStyleLst>
    <a:lnStyleLst>
      <a:ln w="9525" cap="flat" cmpd="sng" algn="ctr">
        <a:solidFill>
          <a:schemeClr val="phClr"/>
        </a:solidFill>
        <a:prstDash val="solid"/>
      </a:ln>
      <a:ln w="26425" cap="flat" cmpd="sng" algn="ctr">
        <a:solidFill>
          <a:schemeClr val="phClr"/>
        </a:solidFill>
        <a:prstDash val="solid"/>
      </a:ln>
      <a:ln w="44450" cap="flat" cmpd="sng" algn="ctr">
        <a:solidFill>
          <a:schemeClr val="phClr"/>
        </a:solidFill>
        <a:prstDash val="solid"/>
      </a:ln>
    </a:lnStyleLst>
    <a:effectStyleLst>
      <a:effectStyle>
        <a:effectLst/>
      </a:effectStyle>
      <a:effectStyle>
        <a:effectLst>
          <a:outerShdw blurRad="38100" dist="25400" dir="2700000" algn="br" rotWithShape="0">
            <a:srgbClr val="000000">
              <a:alpha val="60000"/>
            </a:srgbClr>
          </a:outerShdw>
        </a:effectLst>
      </a:effectStyle>
      <a:effectStyle>
        <a:effectLst>
          <a:outerShdw blurRad="38100" dist="25400" dir="2700000" algn="br" rotWithShape="0">
            <a:srgbClr val="000000">
              <a:alpha val="60000"/>
            </a:srgbClr>
          </a:outerShdw>
        </a:effectLst>
        <a:scene3d>
          <a:camera prst="orthographicFront">
            <a:rot lat="0" lon="0" rev="0"/>
          </a:camera>
          <a:lightRig rig="balanced" dir="t">
            <a:rot lat="0" lon="0" rev="5100000"/>
          </a:lightRig>
        </a:scene3d>
        <a:sp3d contourW="6350">
          <a:bevelT w="29210" h="12700"/>
          <a:contourClr>
            <a:schemeClr val="phClr">
              <a:shade val="30000"/>
              <a:satMod val="130000"/>
            </a:schemeClr>
          </a:contourClr>
        </a:sp3d>
      </a:effectStyle>
    </a:effectStyleLst>
    <a:bgFillStyleLst>
      <a:solidFill>
        <a:schemeClr val="phClr"/>
      </a:solidFill>
      <a:gradFill rotWithShape="1">
        <a:gsLst>
          <a:gs pos="0">
            <a:schemeClr val="phClr">
              <a:tint val="85000"/>
              <a:satMod val="180000"/>
            </a:schemeClr>
          </a:gs>
          <a:gs pos="40000">
            <a:schemeClr val="phClr">
              <a:tint val="95000"/>
              <a:shade val="85000"/>
              <a:satMod val="150000"/>
            </a:schemeClr>
          </a:gs>
          <a:gs pos="100000">
            <a:schemeClr val="phClr">
              <a:shade val="45000"/>
              <a:satMod val="200000"/>
            </a:schemeClr>
          </a:gs>
        </a:gsLst>
        <a:lin ang="5400000" scaled="0"/>
      </a:gradFill>
      <a:blipFill rotWithShape="1">
        <a:blip xmlns:r="http://schemas.openxmlformats.org/officeDocument/2006/relationships" r:embed="rId1">
          <a:duotone>
            <a:schemeClr val="phClr">
              <a:shade val="55000"/>
            </a:schemeClr>
            <a:schemeClr val="phClr">
              <a:tint val="97000"/>
              <a:satMod val="95000"/>
            </a:schemeClr>
          </a:duotone>
        </a:blip>
        <a:tile tx="0" ty="0" sx="70000" sy="70000" flip="none" algn="tl"/>
      </a:blipFill>
    </a:bgFillStyleLst>
  </a:fmtScheme>
</a:themeOverride>
</file>

<file path=docProps/app.xml><?xml version="1.0" encoding="utf-8"?>
<Properties xmlns="http://schemas.openxmlformats.org/officeDocument/2006/extended-properties" xmlns:vt="http://schemas.openxmlformats.org/officeDocument/2006/docPropsVTypes">
  <Template/>
  <TotalTime>78795</TotalTime>
  <Words>2096</Words>
  <Application>Microsoft Office PowerPoint</Application>
  <PresentationFormat>On-screen Show (4:3)</PresentationFormat>
  <Paragraphs>466</Paragraphs>
  <Slides>69</Slides>
  <Notes>57</Notes>
  <HiddenSlides>0</HiddenSlides>
  <MMClips>0</MMClips>
  <ScaleCrop>false</ScaleCrop>
  <HeadingPairs>
    <vt:vector size="6" baseType="variant">
      <vt:variant>
        <vt:lpstr>Theme</vt:lpstr>
      </vt:variant>
      <vt:variant>
        <vt:i4>1</vt:i4>
      </vt:variant>
      <vt:variant>
        <vt:lpstr>Embedded OLE Servers</vt:lpstr>
      </vt:variant>
      <vt:variant>
        <vt:i4>1</vt:i4>
      </vt:variant>
      <vt:variant>
        <vt:lpstr>Slide Titles</vt:lpstr>
      </vt:variant>
      <vt:variant>
        <vt:i4>69</vt:i4>
      </vt:variant>
    </vt:vector>
  </HeadingPairs>
  <TitlesOfParts>
    <vt:vector size="71" baseType="lpstr">
      <vt:lpstr>1_Executive</vt:lpstr>
      <vt:lpstr>Worksheet</vt:lpstr>
      <vt:lpstr> Diversity  and  Generational Gifts © Wisconsin Organization of Nurse Executives   </vt:lpstr>
      <vt:lpstr>Objectives</vt:lpstr>
      <vt:lpstr>Registered Nurse Workforce in WI</vt:lpstr>
      <vt:lpstr>2016 Wisconsin RN Survey</vt:lpstr>
      <vt:lpstr>2016 Wisconsin RN Survey</vt:lpstr>
      <vt:lpstr>2016 Wisconsin RN Survey</vt:lpstr>
      <vt:lpstr>2016 Wisconsin RN Survey</vt:lpstr>
      <vt:lpstr>Urban vs. Rural </vt:lpstr>
      <vt:lpstr>Definition of diversity</vt:lpstr>
      <vt:lpstr>PowerPoint Presentation</vt:lpstr>
      <vt:lpstr>The Diversity Taskforce</vt:lpstr>
      <vt:lpstr>Generational Diversity</vt:lpstr>
      <vt:lpstr>PowerPoint Presentation</vt:lpstr>
      <vt:lpstr>PowerPoint Presentation</vt:lpstr>
      <vt:lpstr>Generations</vt:lpstr>
      <vt:lpstr>Traditionalists</vt:lpstr>
      <vt:lpstr>The Great Depression</vt:lpstr>
      <vt:lpstr>World War II</vt:lpstr>
      <vt:lpstr> Cultural influences on the  traditionalist generation </vt:lpstr>
      <vt:lpstr>Traditionalists’ Values</vt:lpstr>
      <vt:lpstr>PowerPoint Presentation</vt:lpstr>
      <vt:lpstr>Traditionalists in Nursing</vt:lpstr>
      <vt:lpstr>Traditionalists—strengths and challenges</vt:lpstr>
      <vt:lpstr>Traditionalists—strengths and challenges</vt:lpstr>
      <vt:lpstr>Baby Boomers—the largest cohort</vt:lpstr>
      <vt:lpstr>Events that Shaped the Baby Boomers</vt:lpstr>
      <vt:lpstr>Cultural Influences on Baby Boomers</vt:lpstr>
      <vt:lpstr>Baby Boomers’ Values</vt:lpstr>
      <vt:lpstr> </vt:lpstr>
      <vt:lpstr>PowerPoint Presentation</vt:lpstr>
      <vt:lpstr>Boomers in Nursing</vt:lpstr>
      <vt:lpstr>Strengths/challenges</vt:lpstr>
      <vt:lpstr>Generation X</vt:lpstr>
      <vt:lpstr>Events that shaped Generation X</vt:lpstr>
      <vt:lpstr>Cultural influences on Generation X</vt:lpstr>
      <vt:lpstr>Gen X</vt:lpstr>
      <vt:lpstr>Gen X Values</vt:lpstr>
      <vt:lpstr>PowerPoint Presentation</vt:lpstr>
      <vt:lpstr>PowerPoint Presentation</vt:lpstr>
      <vt:lpstr>Gen X nurses</vt:lpstr>
      <vt:lpstr>Strengths and challenges</vt:lpstr>
      <vt:lpstr>Millennials</vt:lpstr>
      <vt:lpstr>Events that shaped the Millennial Generation</vt:lpstr>
      <vt:lpstr>Cultural Events that shaped the Millennials</vt:lpstr>
      <vt:lpstr>Technology is part of their world</vt:lpstr>
      <vt:lpstr>Millennials’ Values</vt:lpstr>
      <vt:lpstr>Millennials in nursing</vt:lpstr>
      <vt:lpstr>Strengths and challenges</vt:lpstr>
      <vt:lpstr>PowerPoint Presentation</vt:lpstr>
      <vt:lpstr>PowerPoint Presentation</vt:lpstr>
      <vt:lpstr>Generation Z</vt:lpstr>
      <vt:lpstr>Events that shaped Generation Z</vt:lpstr>
      <vt:lpstr>Cultural influences on Generation Z</vt:lpstr>
      <vt:lpstr>Gen Z</vt:lpstr>
      <vt:lpstr>Gen Z Values</vt:lpstr>
      <vt:lpstr>Gen Z nurses</vt:lpstr>
      <vt:lpstr>Group Discussion (15 minutes)</vt:lpstr>
      <vt:lpstr>Managing an Intergenerational Workforce</vt:lpstr>
      <vt:lpstr>Policies and Procedures </vt:lpstr>
      <vt:lpstr>Communication differences</vt:lpstr>
      <vt:lpstr>Communicating feedback</vt:lpstr>
      <vt:lpstr>Motivators</vt:lpstr>
      <vt:lpstr>Motivators</vt:lpstr>
      <vt:lpstr>What all generations want from their leaders</vt:lpstr>
      <vt:lpstr>Sources of misunderstanding among generations</vt:lpstr>
      <vt:lpstr>Tips for working together</vt:lpstr>
      <vt:lpstr>Working together</vt:lpstr>
      <vt:lpstr> Mentoring relationships foster trust  </vt:lpstr>
      <vt:lpstr>References</vt:lpstr>
    </vt:vector>
  </TitlesOfParts>
  <Company>TechSmith Corporation</Company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Slide 1</dc:title>
  <dc:creator>r.eash</dc:creator>
  <cp:lastModifiedBy>Teresa Prattke</cp:lastModifiedBy>
  <cp:revision>388</cp:revision>
  <cp:lastPrinted>2015-04-26T17:34:25Z</cp:lastPrinted>
  <dcterms:created xsi:type="dcterms:W3CDTF">2009-12-08T17:51:58Z</dcterms:created>
  <dcterms:modified xsi:type="dcterms:W3CDTF">2017-02-16T23:57:54Z</dcterms:modified>
</cp:coreProperties>
</file>