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emf" ContentType="image/x-emf"/>
  <Default Extension="wmf" ContentType="image/x-wmf"/>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tags/tag1.xml" ContentType="application/vnd.openxmlformats-officedocument.presentationml.tags+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3" r:id="rId2"/>
  </p:sldMasterIdLst>
  <p:notesMasterIdLst>
    <p:notesMasterId r:id="rId42"/>
  </p:notesMasterIdLst>
  <p:handoutMasterIdLst>
    <p:handoutMasterId r:id="rId43"/>
  </p:handoutMasterIdLst>
  <p:sldIdLst>
    <p:sldId id="256" r:id="rId3"/>
    <p:sldId id="279" r:id="rId4"/>
    <p:sldId id="257" r:id="rId5"/>
    <p:sldId id="306" r:id="rId6"/>
    <p:sldId id="307" r:id="rId7"/>
    <p:sldId id="308" r:id="rId8"/>
    <p:sldId id="309" r:id="rId9"/>
    <p:sldId id="310" r:id="rId10"/>
    <p:sldId id="311" r:id="rId11"/>
    <p:sldId id="312" r:id="rId12"/>
    <p:sldId id="372" r:id="rId13"/>
    <p:sldId id="258" r:id="rId14"/>
    <p:sldId id="261" r:id="rId15"/>
    <p:sldId id="267" r:id="rId16"/>
    <p:sldId id="262" r:id="rId17"/>
    <p:sldId id="263" r:id="rId18"/>
    <p:sldId id="268" r:id="rId19"/>
    <p:sldId id="271" r:id="rId20"/>
    <p:sldId id="363" r:id="rId21"/>
    <p:sldId id="289" r:id="rId22"/>
    <p:sldId id="371" r:id="rId23"/>
    <p:sldId id="291" r:id="rId24"/>
    <p:sldId id="288" r:id="rId25"/>
    <p:sldId id="322" r:id="rId26"/>
    <p:sldId id="368" r:id="rId27"/>
    <p:sldId id="367" r:id="rId28"/>
    <p:sldId id="369" r:id="rId29"/>
    <p:sldId id="370" r:id="rId30"/>
    <p:sldId id="349" r:id="rId31"/>
    <p:sldId id="313" r:id="rId32"/>
    <p:sldId id="315" r:id="rId33"/>
    <p:sldId id="318" r:id="rId34"/>
    <p:sldId id="319" r:id="rId35"/>
    <p:sldId id="373" r:id="rId36"/>
    <p:sldId id="358" r:id="rId37"/>
    <p:sldId id="299" r:id="rId38"/>
    <p:sldId id="374" r:id="rId39"/>
    <p:sldId id="361" r:id="rId40"/>
    <p:sldId id="362" r:id="rId41"/>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7138" autoAdjust="0"/>
    <p:restoredTop sz="95764" autoAdjust="0"/>
  </p:normalViewPr>
  <p:slideViewPr>
    <p:cSldViewPr>
      <p:cViewPr>
        <p:scale>
          <a:sx n="80" d="100"/>
          <a:sy n="80" d="100"/>
        </p:scale>
        <p:origin x="-744" y="-264"/>
      </p:cViewPr>
      <p:guideLst>
        <p:guide orient="horz" pos="2160"/>
        <p:guide pos="2880"/>
      </p:guideLst>
    </p:cSldViewPr>
  </p:slideViewPr>
  <p:outlineViewPr>
    <p:cViewPr>
      <p:scale>
        <a:sx n="33" d="100"/>
        <a:sy n="33" d="100"/>
      </p:scale>
      <p:origin x="48" y="0"/>
    </p:cViewPr>
  </p:outlineViewPr>
  <p:notesTextViewPr>
    <p:cViewPr>
      <p:scale>
        <a:sx n="1" d="1"/>
        <a:sy n="1" d="1"/>
      </p:scale>
      <p:origin x="0" y="0"/>
    </p:cViewPr>
  </p:notesTextViewPr>
  <p:sorterViewPr>
    <p:cViewPr>
      <p:scale>
        <a:sx n="100" d="100"/>
        <a:sy n="100" d="100"/>
      </p:scale>
      <p:origin x="0" y="2568"/>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slide" Target="slides/slide37.xml"/><Relationship Id="rId3" Type="http://schemas.openxmlformats.org/officeDocument/2006/relationships/slide" Target="slides/slide1.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notesMaster" Target="notesMasters/notesMaster1.xml"/><Relationship Id="rId47" Type="http://schemas.openxmlformats.org/officeDocument/2006/relationships/tableStyles" Target="tableStyle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slide" Target="slides/slide27.xml"/><Relationship Id="rId41" Type="http://schemas.openxmlformats.org/officeDocument/2006/relationships/slide" Target="slides/slide39.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viewProps" Target="view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slide" Target="slides/slide29.xml"/><Relationship Id="rId44" Type="http://schemas.openxmlformats.org/officeDocument/2006/relationships/presProps" Target="presProp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handoutMaster" Target="handoutMasters/handoutMaster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5.e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endParaRPr lang="en-US"/>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E8C90510-57D3-4926-A3A3-F998646EA7C7}" type="slidenum">
              <a:rPr lang="en-US" smtClean="0"/>
              <a:t>‹#›</a:t>
            </a:fld>
            <a:endParaRPr lang="en-US"/>
          </a:p>
        </p:txBody>
      </p:sp>
    </p:spTree>
    <p:extLst>
      <p:ext uri="{BB962C8B-B14F-4D97-AF65-F5344CB8AC3E}">
        <p14:creationId xmlns:p14="http://schemas.microsoft.com/office/powerpoint/2010/main" val="3251428210"/>
      </p:ext>
    </p:extLst>
  </p:cSld>
  <p:clrMap bg1="lt1" tx1="dk1" bg2="lt2" tx2="dk2" accent1="accent1" accent2="accent2" accent3="accent3" accent4="accent4" accent5="accent5" accent6="accent6" hlink="hlink" folHlink="folHlink"/>
  <p:hf hdr="0" ftr="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F90A5655-2C3C-4A4E-AE12-B81700041CC7}" type="slidenum">
              <a:rPr lang="en-US" smtClean="0"/>
              <a:t>‹#›</a:t>
            </a:fld>
            <a:endParaRPr lang="en-US"/>
          </a:p>
        </p:txBody>
      </p:sp>
    </p:spTree>
    <p:extLst>
      <p:ext uri="{BB962C8B-B14F-4D97-AF65-F5344CB8AC3E}">
        <p14:creationId xmlns:p14="http://schemas.microsoft.com/office/powerpoint/2010/main" val="560236517"/>
      </p:ext>
    </p:extLst>
  </p:cSld>
  <p:clrMap bg1="lt1" tx1="dk1" bg2="lt2" tx2="dk2" accent1="accent1" accent2="accent2" accent3="accent3" accent4="accent4" accent5="accent5" accent6="accent6" hlink="hlink" folHlink="folHlink"/>
  <p:hf hdr="0" ftr="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0A5655-2C3C-4A4E-AE12-B81700041CC7}" type="slidenum">
              <a:rPr lang="en-US" smtClean="0"/>
              <a:t>1</a:t>
            </a:fld>
            <a:endParaRPr lang="en-US" dirty="0"/>
          </a:p>
        </p:txBody>
      </p:sp>
      <p:sp>
        <p:nvSpPr>
          <p:cNvPr id="5" name="Date Placeholder 4"/>
          <p:cNvSpPr>
            <a:spLocks noGrp="1"/>
          </p:cNvSpPr>
          <p:nvPr>
            <p:ph type="dt" idx="11"/>
          </p:nvPr>
        </p:nvSpPr>
        <p:spPr/>
        <p:txBody>
          <a:bodyPr/>
          <a:lstStyle/>
          <a:p>
            <a:endParaRPr lang="en-US" dirty="0"/>
          </a:p>
        </p:txBody>
      </p:sp>
    </p:spTree>
    <p:extLst>
      <p:ext uri="{BB962C8B-B14F-4D97-AF65-F5344CB8AC3E}">
        <p14:creationId xmlns:p14="http://schemas.microsoft.com/office/powerpoint/2010/main" val="57857331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88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smtClean="0"/>
              <a:t>Why is</a:t>
            </a:r>
            <a:r>
              <a:rPr lang="en-US" altLang="en-US" baseline="0" dirty="0" smtClean="0"/>
              <a:t> performance improvement and strategic planning important – to move us to high reliability for our patients, their families and our community.</a:t>
            </a:r>
          </a:p>
          <a:p>
            <a:r>
              <a:rPr lang="en-US" altLang="en-US" dirty="0" smtClean="0"/>
              <a:t>High Reliability Organizations keeps our patients safe</a:t>
            </a:r>
            <a:r>
              <a:rPr lang="en-US" altLang="en-US" baseline="0" dirty="0" smtClean="0"/>
              <a:t> across the care continuum </a:t>
            </a:r>
          </a:p>
          <a:p>
            <a:r>
              <a:rPr lang="en-US" altLang="en-US" baseline="0" dirty="0" smtClean="0"/>
              <a:t>High risk area ????  </a:t>
            </a:r>
          </a:p>
          <a:p>
            <a:r>
              <a:rPr lang="en-US" altLang="en-US" baseline="0" dirty="0" smtClean="0"/>
              <a:t>Give some examples outside hospital i.e. med rec from clinic-pharmacy – hospital –SNF</a:t>
            </a:r>
          </a:p>
          <a:p>
            <a:r>
              <a:rPr lang="en-US" altLang="en-US" baseline="0" dirty="0" smtClean="0"/>
              <a:t>Handoffs are key to safety as well.</a:t>
            </a:r>
          </a:p>
          <a:p>
            <a:endParaRPr lang="en-US" altLang="en-US" dirty="0" smtClean="0"/>
          </a:p>
        </p:txBody>
      </p:sp>
      <p:sp>
        <p:nvSpPr>
          <p:cNvPr id="4" name="Slide Number Placeholder 3"/>
          <p:cNvSpPr>
            <a:spLocks noGrp="1"/>
          </p:cNvSpPr>
          <p:nvPr>
            <p:ph type="sldNum" sz="quarter" idx="5"/>
          </p:nvPr>
        </p:nvSpPr>
        <p:spPr/>
        <p:txBody>
          <a:bodyPr/>
          <a:lstStyle/>
          <a:p>
            <a:pPr>
              <a:defRPr/>
            </a:pPr>
            <a:fld id="{6814EC6E-4411-4D25-B601-C3592C4C2542}" type="slidenum">
              <a:rPr lang="en-US" smtClean="0"/>
              <a:pPr>
                <a:defRPr/>
              </a:pPr>
              <a:t>4</a:t>
            </a:fld>
            <a:endParaRPr lang="en-US" dirty="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98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98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smtClean="0"/>
              <a:t>Each of the specific considerations are covered in next slides </a:t>
            </a:r>
          </a:p>
        </p:txBody>
      </p:sp>
      <p:sp>
        <p:nvSpPr>
          <p:cNvPr id="4" name="Slide Number Placeholder 3"/>
          <p:cNvSpPr>
            <a:spLocks noGrp="1"/>
          </p:cNvSpPr>
          <p:nvPr>
            <p:ph type="sldNum" sz="quarter" idx="5"/>
          </p:nvPr>
        </p:nvSpPr>
        <p:spPr/>
        <p:txBody>
          <a:bodyPr/>
          <a:lstStyle/>
          <a:p>
            <a:pPr>
              <a:defRPr/>
            </a:pPr>
            <a:fld id="{D3A98294-FE79-4147-A306-70346E8EB857}" type="slidenum">
              <a:rPr lang="en-US" smtClean="0"/>
              <a:pPr>
                <a:defRPr/>
              </a:pPr>
              <a:t>5</a:t>
            </a:fld>
            <a:endParaRPr lang="en-US" dirty="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08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08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4" name="Slide Number Placeholder 3"/>
          <p:cNvSpPr>
            <a:spLocks noGrp="1"/>
          </p:cNvSpPr>
          <p:nvPr>
            <p:ph type="sldNum" sz="quarter" idx="5"/>
          </p:nvPr>
        </p:nvSpPr>
        <p:spPr/>
        <p:txBody>
          <a:bodyPr/>
          <a:lstStyle/>
          <a:p>
            <a:pPr>
              <a:defRPr/>
            </a:pPr>
            <a:fld id="{59BB28C5-E28A-4527-8DEF-CCA8172FA6E3}" type="slidenum">
              <a:rPr lang="en-US" smtClean="0"/>
              <a:pPr>
                <a:defRPr/>
              </a:pPr>
              <a:t>6</a:t>
            </a:fld>
            <a:endParaRPr lang="en-US" dirty="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19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smtClean="0"/>
              <a:t>May discuss the pros and cons of making thing s too complex that they become unworkable.  </a:t>
            </a:r>
          </a:p>
        </p:txBody>
      </p:sp>
      <p:sp>
        <p:nvSpPr>
          <p:cNvPr id="4" name="Slide Number Placeholder 3"/>
          <p:cNvSpPr>
            <a:spLocks noGrp="1"/>
          </p:cNvSpPr>
          <p:nvPr>
            <p:ph type="sldNum" sz="quarter" idx="5"/>
          </p:nvPr>
        </p:nvSpPr>
        <p:spPr/>
        <p:txBody>
          <a:bodyPr/>
          <a:lstStyle/>
          <a:p>
            <a:pPr>
              <a:defRPr/>
            </a:pPr>
            <a:fld id="{AA1A7350-6D00-4E97-BC89-556F21257521}" type="slidenum">
              <a:rPr lang="en-US" smtClean="0"/>
              <a:pPr>
                <a:defRPr/>
              </a:pPr>
              <a:t>7</a:t>
            </a:fld>
            <a:endParaRPr lang="en-US" dirty="0"/>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29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smtClean="0"/>
              <a:t>May include an healthcare related example.  Wrong site surgery? Tests on wrong patient,</a:t>
            </a:r>
          </a:p>
        </p:txBody>
      </p:sp>
      <p:sp>
        <p:nvSpPr>
          <p:cNvPr id="4" name="Slide Number Placeholder 3"/>
          <p:cNvSpPr>
            <a:spLocks noGrp="1"/>
          </p:cNvSpPr>
          <p:nvPr>
            <p:ph type="sldNum" sz="quarter" idx="5"/>
          </p:nvPr>
        </p:nvSpPr>
        <p:spPr/>
        <p:txBody>
          <a:bodyPr/>
          <a:lstStyle/>
          <a:p>
            <a:pPr>
              <a:defRPr/>
            </a:pPr>
            <a:fld id="{049B6904-B53A-4CB8-A865-4C293DD0B1C5}" type="slidenum">
              <a:rPr lang="en-US" smtClean="0"/>
              <a:pPr>
                <a:defRPr/>
              </a:pPr>
              <a:t>8</a:t>
            </a:fld>
            <a:endParaRPr lang="en-US" dirty="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397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smtClean="0"/>
              <a:t>May mention the various team members, give examples of different healthcare settings:  </a:t>
            </a:r>
          </a:p>
          <a:p>
            <a:r>
              <a:rPr lang="en-US" altLang="en-US" smtClean="0"/>
              <a:t>Pharmacy, Therapies, Social Services, home care partners, etc are key team members that we will want to include</a:t>
            </a:r>
          </a:p>
        </p:txBody>
      </p:sp>
      <p:sp>
        <p:nvSpPr>
          <p:cNvPr id="4" name="Slide Number Placeholder 3"/>
          <p:cNvSpPr>
            <a:spLocks noGrp="1"/>
          </p:cNvSpPr>
          <p:nvPr>
            <p:ph type="sldNum" sz="quarter" idx="5"/>
          </p:nvPr>
        </p:nvSpPr>
        <p:spPr/>
        <p:txBody>
          <a:bodyPr/>
          <a:lstStyle/>
          <a:p>
            <a:pPr>
              <a:defRPr/>
            </a:pPr>
            <a:fld id="{9AA4204C-31CE-49D2-9211-7F09A7B9BB24}" type="slidenum">
              <a:rPr lang="en-US" smtClean="0"/>
              <a:pPr>
                <a:defRPr/>
              </a:pPr>
              <a:t>9</a:t>
            </a:fld>
            <a:endParaRPr lang="en-US" dirty="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499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smtClean="0"/>
              <a:t>May give an example of drills that are repeated over and over each year, like code blue or fire drills  to assure readiness and look for ways that could fail and settings that are higher risk</a:t>
            </a:r>
          </a:p>
        </p:txBody>
      </p:sp>
      <p:sp>
        <p:nvSpPr>
          <p:cNvPr id="4" name="Slide Number Placeholder 3"/>
          <p:cNvSpPr>
            <a:spLocks noGrp="1"/>
          </p:cNvSpPr>
          <p:nvPr>
            <p:ph type="sldNum" sz="quarter" idx="5"/>
          </p:nvPr>
        </p:nvSpPr>
        <p:spPr/>
        <p:txBody>
          <a:bodyPr/>
          <a:lstStyle/>
          <a:p>
            <a:pPr>
              <a:defRPr/>
            </a:pPr>
            <a:fld id="{D8BBE8FA-3BF0-4861-B81F-5FD98ED677D7}" type="slidenum">
              <a:rPr lang="en-US" smtClean="0"/>
              <a:pPr>
                <a:defRPr/>
              </a:pPr>
              <a:t>10</a:t>
            </a:fld>
            <a:endParaRPr lang="en-US" dirty="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Safety Huddles</a:t>
            </a:r>
          </a:p>
          <a:p>
            <a:r>
              <a:rPr lang="en-US" dirty="0" smtClean="0"/>
              <a:t>Post</a:t>
            </a:r>
            <a:r>
              <a:rPr lang="en-US" baseline="0" dirty="0" smtClean="0"/>
              <a:t> fall huddles</a:t>
            </a:r>
          </a:p>
          <a:p>
            <a:r>
              <a:rPr lang="en-US" baseline="0" dirty="0" smtClean="0"/>
              <a:t>Bedside report</a:t>
            </a:r>
          </a:p>
          <a:p>
            <a:r>
              <a:rPr lang="en-US" baseline="0" dirty="0" smtClean="0"/>
              <a:t>Standard work of any kind!</a:t>
            </a:r>
            <a:endParaRPr lang="en-US" dirty="0"/>
          </a:p>
        </p:txBody>
      </p:sp>
      <p:sp>
        <p:nvSpPr>
          <p:cNvPr id="4" name="Date Placeholder 3"/>
          <p:cNvSpPr>
            <a:spLocks noGrp="1"/>
          </p:cNvSpPr>
          <p:nvPr>
            <p:ph type="dt" idx="10"/>
          </p:nvPr>
        </p:nvSpPr>
        <p:spPr/>
        <p:txBody>
          <a:bodyPr/>
          <a:lstStyle/>
          <a:p>
            <a:endParaRPr lang="en-US"/>
          </a:p>
        </p:txBody>
      </p:sp>
      <p:sp>
        <p:nvSpPr>
          <p:cNvPr id="5" name="Slide Number Placeholder 4"/>
          <p:cNvSpPr>
            <a:spLocks noGrp="1"/>
          </p:cNvSpPr>
          <p:nvPr>
            <p:ph type="sldNum" sz="quarter" idx="11"/>
          </p:nvPr>
        </p:nvSpPr>
        <p:spPr/>
        <p:txBody>
          <a:bodyPr/>
          <a:lstStyle/>
          <a:p>
            <a:fld id="{F90A5655-2C3C-4A4E-AE12-B81700041CC7}" type="slidenum">
              <a:rPr lang="en-US" smtClean="0"/>
              <a:t>11</a:t>
            </a:fld>
            <a:endParaRPr lang="en-US"/>
          </a:p>
        </p:txBody>
      </p:sp>
    </p:spTree>
    <p:extLst>
      <p:ext uri="{BB962C8B-B14F-4D97-AF65-F5344CB8AC3E}">
        <p14:creationId xmlns:p14="http://schemas.microsoft.com/office/powerpoint/2010/main" val="367859901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To be highly reliable, need a road map-Strategic Plan all going in the same direction …….</a:t>
            </a:r>
          </a:p>
          <a:p>
            <a:endParaRPr lang="en-US" dirty="0" smtClean="0"/>
          </a:p>
          <a:p>
            <a:r>
              <a:rPr lang="en-US" dirty="0" smtClean="0"/>
              <a:t>WIC</a:t>
            </a:r>
            <a:r>
              <a:rPr lang="en-US" baseline="0" dirty="0" smtClean="0"/>
              <a:t> director</a:t>
            </a:r>
          </a:p>
          <a:p>
            <a:r>
              <a:rPr lang="en-US" baseline="0" dirty="0" smtClean="0"/>
              <a:t> Grow market share (female head of household role as health care decision maker) – strategic plan</a:t>
            </a:r>
          </a:p>
          <a:p>
            <a:r>
              <a:rPr lang="en-US" baseline="0" dirty="0" smtClean="0"/>
              <a:t> LDRP, mother/baby – unit level (importance of knowing what you do and what you want to become)</a:t>
            </a:r>
          </a:p>
          <a:p>
            <a:r>
              <a:rPr lang="en-US" baseline="0" dirty="0" smtClean="0"/>
              <a:t> action plans (What, Who, When)</a:t>
            </a:r>
          </a:p>
          <a:p>
            <a:endParaRPr lang="en-US" baseline="0" dirty="0" smtClean="0"/>
          </a:p>
          <a:p>
            <a:r>
              <a:rPr lang="en-US" baseline="0" dirty="0" err="1" smtClean="0"/>
              <a:t>Occ</a:t>
            </a:r>
            <a:r>
              <a:rPr lang="en-US" baseline="0" dirty="0" smtClean="0"/>
              <a:t> Med director (importance of knowing what you do and what you want to become)</a:t>
            </a:r>
          </a:p>
          <a:p>
            <a:r>
              <a:rPr lang="en-US" baseline="0" dirty="0" smtClean="0"/>
              <a:t> Grow market share – strategic plan</a:t>
            </a:r>
          </a:p>
          <a:p>
            <a:r>
              <a:rPr lang="en-US" baseline="0" dirty="0" smtClean="0"/>
              <a:t> Downstream revenue benefit not sufficient to off-set annual program losses</a:t>
            </a:r>
          </a:p>
          <a:p>
            <a:r>
              <a:rPr lang="en-US" baseline="0" dirty="0" smtClean="0"/>
              <a:t> Become profitable</a:t>
            </a:r>
          </a:p>
          <a:p>
            <a:r>
              <a:rPr lang="en-US" baseline="0" dirty="0" smtClean="0"/>
              <a:t> Grow overall revenues by 10% year over year</a:t>
            </a:r>
          </a:p>
          <a:p>
            <a:r>
              <a:rPr lang="en-US" baseline="0" dirty="0" smtClean="0"/>
              <a:t> Grow specific service lines by x%, determined annually</a:t>
            </a:r>
          </a:p>
          <a:p>
            <a:endParaRPr lang="en-US" baseline="0" dirty="0" smtClean="0"/>
          </a:p>
          <a:p>
            <a:r>
              <a:rPr lang="en-US" baseline="0" dirty="0" smtClean="0"/>
              <a:t>Education</a:t>
            </a:r>
          </a:p>
          <a:p>
            <a:r>
              <a:rPr lang="en-US" baseline="0" dirty="0" smtClean="0"/>
              <a:t>  support function</a:t>
            </a:r>
          </a:p>
          <a:p>
            <a:r>
              <a:rPr lang="en-US" baseline="0" dirty="0" smtClean="0"/>
              <a:t>  providing appropriate educational interventions to support achievement of strategic business priorities</a:t>
            </a:r>
            <a:endParaRPr lang="en-US" dirty="0"/>
          </a:p>
        </p:txBody>
      </p:sp>
      <p:sp>
        <p:nvSpPr>
          <p:cNvPr id="4" name="Slide Number Placeholder 3"/>
          <p:cNvSpPr>
            <a:spLocks noGrp="1"/>
          </p:cNvSpPr>
          <p:nvPr>
            <p:ph type="sldNum" sz="quarter" idx="10"/>
          </p:nvPr>
        </p:nvSpPr>
        <p:spPr/>
        <p:txBody>
          <a:bodyPr/>
          <a:lstStyle/>
          <a:p>
            <a:fld id="{F90A5655-2C3C-4A4E-AE12-B81700041CC7}" type="slidenum">
              <a:rPr lang="en-US" smtClean="0"/>
              <a:t>12</a:t>
            </a:fld>
            <a:endParaRPr lang="en-US"/>
          </a:p>
        </p:txBody>
      </p:sp>
      <p:sp>
        <p:nvSpPr>
          <p:cNvPr id="5" name="Date Placeholder 4"/>
          <p:cNvSpPr>
            <a:spLocks noGrp="1"/>
          </p:cNvSpPr>
          <p:nvPr>
            <p:ph type="dt" idx="11"/>
          </p:nvPr>
        </p:nvSpPr>
        <p:spPr/>
        <p:txBody>
          <a:bodyPr/>
          <a:lstStyle/>
          <a:p>
            <a:endParaRPr lang="en-US"/>
          </a:p>
        </p:txBody>
      </p:sp>
    </p:spTree>
    <p:extLst>
      <p:ext uri="{BB962C8B-B14F-4D97-AF65-F5344CB8AC3E}">
        <p14:creationId xmlns:p14="http://schemas.microsoft.com/office/powerpoint/2010/main" val="184793200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u="sng" dirty="0" smtClean="0"/>
              <a:t>Direction statement </a:t>
            </a:r>
            <a:r>
              <a:rPr lang="en-US" dirty="0" smtClean="0"/>
              <a:t>(set by Corporate, but units may also take time to create):</a:t>
            </a:r>
          </a:p>
          <a:p>
            <a:r>
              <a:rPr lang="en-US" dirty="0" smtClean="0"/>
              <a:t>  mission</a:t>
            </a:r>
          </a:p>
          <a:p>
            <a:r>
              <a:rPr lang="en-US" dirty="0" smtClean="0"/>
              <a:t>  vision</a:t>
            </a:r>
          </a:p>
          <a:p>
            <a:r>
              <a:rPr lang="en-US" dirty="0" smtClean="0"/>
              <a:t>  values</a:t>
            </a:r>
          </a:p>
          <a:p>
            <a:r>
              <a:rPr lang="en-US" dirty="0" smtClean="0"/>
              <a:t>  competitive advantages</a:t>
            </a:r>
          </a:p>
          <a:p>
            <a:r>
              <a:rPr lang="en-US" u="sng" dirty="0" smtClean="0"/>
              <a:t>Core purpose</a:t>
            </a:r>
          </a:p>
          <a:p>
            <a:r>
              <a:rPr lang="en-US" dirty="0" smtClean="0"/>
              <a:t>  economic purpose – serving customers</a:t>
            </a:r>
          </a:p>
          <a:p>
            <a:r>
              <a:rPr lang="en-US" baseline="0" dirty="0" smtClean="0"/>
              <a:t>  start with purpose and build business around it</a:t>
            </a:r>
          </a:p>
          <a:p>
            <a:r>
              <a:rPr lang="en-US" baseline="0" dirty="0" smtClean="0"/>
              <a:t>  ID what matters to customers and build your advantages to it</a:t>
            </a:r>
          </a:p>
          <a:p>
            <a:r>
              <a:rPr lang="en-US" u="sng" baseline="0" dirty="0" smtClean="0"/>
              <a:t>Strategic objectives</a:t>
            </a:r>
          </a:p>
          <a:p>
            <a:r>
              <a:rPr lang="en-US" baseline="0" dirty="0" smtClean="0"/>
              <a:t>  allow company to measure performance in key result areas (those areas where company must achieve superior results to achieve LT strategy)</a:t>
            </a:r>
          </a:p>
          <a:p>
            <a:r>
              <a:rPr lang="en-US" baseline="0" dirty="0" smtClean="0"/>
              <a:t>  KRAs often come from direction statement</a:t>
            </a:r>
          </a:p>
          <a:p>
            <a:r>
              <a:rPr lang="en-US" baseline="0" dirty="0" smtClean="0"/>
              <a:t>     examples: market position, customer loyalty, quality, service, innovation, human capital</a:t>
            </a:r>
          </a:p>
          <a:p>
            <a:r>
              <a:rPr lang="en-US" baseline="0" dirty="0" smtClean="0"/>
              <a:t>  Must know how you will measure success in key result areas and set objectives for those measures</a:t>
            </a:r>
          </a:p>
          <a:p>
            <a:r>
              <a:rPr lang="en-US" u="sng" dirty="0" smtClean="0"/>
              <a:t>Priority Issues</a:t>
            </a:r>
            <a:r>
              <a:rPr lang="en-US" u="none" baseline="0" dirty="0"/>
              <a:t> </a:t>
            </a:r>
            <a:r>
              <a:rPr lang="en-US" u="none" baseline="0" dirty="0" smtClean="0"/>
              <a:t>– common examples:  costs, service, new markets &amp; products, geographic expansion, acquisitions, divestitures, org structure, core competencies &amp; processes, new technologies, T&amp;D, IS</a:t>
            </a:r>
          </a:p>
          <a:p>
            <a:r>
              <a:rPr lang="en-US" u="none" baseline="0" dirty="0" smtClean="0"/>
              <a:t>  *successful implementation of strategy hinges on </a:t>
            </a:r>
            <a:r>
              <a:rPr lang="en-US" u="none" baseline="0" dirty="0" err="1" smtClean="0"/>
              <a:t>thrning</a:t>
            </a:r>
            <a:r>
              <a:rPr lang="en-US" u="none" baseline="0" dirty="0" smtClean="0"/>
              <a:t> priority issues into high level action plans and delegating them to units/teams</a:t>
            </a:r>
          </a:p>
          <a:p>
            <a:r>
              <a:rPr lang="en-US" u="sng" baseline="0" dirty="0" smtClean="0"/>
              <a:t>Action Plans</a:t>
            </a:r>
            <a:r>
              <a:rPr lang="en-US" u="none" baseline="0" dirty="0" smtClean="0"/>
              <a:t> – briefly describe specific steps to accomplish priority issues (&amp; thereby achieve objectives)</a:t>
            </a:r>
          </a:p>
          <a:p>
            <a:r>
              <a:rPr lang="en-US" u="none" baseline="0" dirty="0" smtClean="0"/>
              <a:t>  Ex. Priority issue:  cost; 3 different action plans:  overhead cost, operating cost, selling &amp; marketing costs</a:t>
            </a:r>
          </a:p>
          <a:p>
            <a:r>
              <a:rPr lang="en-US" u="none" baseline="0" dirty="0" smtClean="0"/>
              <a:t>  APs typically include:</a:t>
            </a:r>
          </a:p>
          <a:p>
            <a:r>
              <a:rPr lang="en-US" u="none" baseline="0" dirty="0" smtClean="0"/>
              <a:t>     description of priority &amp; why important</a:t>
            </a:r>
          </a:p>
          <a:p>
            <a:r>
              <a:rPr lang="en-US" u="none" baseline="0" dirty="0" smtClean="0"/>
              <a:t>     objectives with specific metrics &amp; time frame</a:t>
            </a:r>
          </a:p>
          <a:p>
            <a:r>
              <a:rPr lang="en-US" u="none" baseline="0" dirty="0" smtClean="0"/>
              <a:t>     key steps in achieving priority issue</a:t>
            </a:r>
          </a:p>
          <a:p>
            <a:r>
              <a:rPr lang="en-US" u="none" baseline="0" dirty="0" smtClean="0"/>
              <a:t>     resources required</a:t>
            </a:r>
          </a:p>
          <a:p>
            <a:r>
              <a:rPr lang="en-US" u="none" baseline="0" dirty="0" smtClean="0"/>
              <a:t>     interlocking requirements involving other units</a:t>
            </a:r>
          </a:p>
          <a:p>
            <a:r>
              <a:rPr lang="en-US" u="none" baseline="0" dirty="0" smtClean="0"/>
              <a:t>     anticipated cost &amp; gain</a:t>
            </a:r>
            <a:endParaRPr lang="en-US" u="sng" dirty="0" smtClean="0"/>
          </a:p>
        </p:txBody>
      </p:sp>
      <p:sp>
        <p:nvSpPr>
          <p:cNvPr id="4" name="Slide Number Placeholder 3"/>
          <p:cNvSpPr>
            <a:spLocks noGrp="1"/>
          </p:cNvSpPr>
          <p:nvPr>
            <p:ph type="sldNum" sz="quarter" idx="10"/>
          </p:nvPr>
        </p:nvSpPr>
        <p:spPr/>
        <p:txBody>
          <a:bodyPr/>
          <a:lstStyle/>
          <a:p>
            <a:fld id="{F90A5655-2C3C-4A4E-AE12-B81700041CC7}" type="slidenum">
              <a:rPr lang="en-US" smtClean="0"/>
              <a:t>13</a:t>
            </a:fld>
            <a:endParaRPr lang="en-US"/>
          </a:p>
        </p:txBody>
      </p:sp>
      <p:sp>
        <p:nvSpPr>
          <p:cNvPr id="5" name="Date Placeholder 4"/>
          <p:cNvSpPr>
            <a:spLocks noGrp="1"/>
          </p:cNvSpPr>
          <p:nvPr>
            <p:ph type="dt" idx="11"/>
          </p:nvPr>
        </p:nvSpPr>
        <p:spPr/>
        <p:txBody>
          <a:bodyPr/>
          <a:lstStyle/>
          <a:p>
            <a:endParaRPr lang="en-US"/>
          </a:p>
        </p:txBody>
      </p:sp>
    </p:spTree>
    <p:extLst>
      <p:ext uri="{BB962C8B-B14F-4D97-AF65-F5344CB8AC3E}">
        <p14:creationId xmlns:p14="http://schemas.microsoft.com/office/powerpoint/2010/main" val="306038934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0A5655-2C3C-4A4E-AE12-B81700041CC7}" type="slidenum">
              <a:rPr lang="en-US" smtClean="0"/>
              <a:t>14</a:t>
            </a:fld>
            <a:endParaRPr lang="en-US"/>
          </a:p>
        </p:txBody>
      </p:sp>
      <p:sp>
        <p:nvSpPr>
          <p:cNvPr id="5" name="Date Placeholder 4"/>
          <p:cNvSpPr>
            <a:spLocks noGrp="1"/>
          </p:cNvSpPr>
          <p:nvPr>
            <p:ph type="dt" idx="11"/>
          </p:nvPr>
        </p:nvSpPr>
        <p:spPr/>
        <p:txBody>
          <a:bodyPr/>
          <a:lstStyle/>
          <a:p>
            <a:endParaRPr lang="en-US"/>
          </a:p>
        </p:txBody>
      </p:sp>
    </p:spTree>
    <p:extLst>
      <p:ext uri="{BB962C8B-B14F-4D97-AF65-F5344CB8AC3E}">
        <p14:creationId xmlns:p14="http://schemas.microsoft.com/office/powerpoint/2010/main" val="108494331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Planning is the primary vehicle for achieving strategic alignment across an organization</a:t>
            </a:r>
          </a:p>
          <a:p>
            <a:r>
              <a:rPr lang="en-US" dirty="0" smtClean="0"/>
              <a:t>Planning process results in creation of strategic plan</a:t>
            </a:r>
          </a:p>
          <a:p>
            <a:r>
              <a:rPr lang="en-US" dirty="0" smtClean="0"/>
              <a:t>Not a linear</a:t>
            </a:r>
            <a:r>
              <a:rPr lang="en-US" baseline="0" dirty="0" smtClean="0"/>
              <a:t> or straightforward process, iterative, requires back and forth communications</a:t>
            </a:r>
          </a:p>
          <a:p>
            <a:r>
              <a:rPr lang="en-US" baseline="0" dirty="0" smtClean="0"/>
              <a:t>Often a unit will begin with certain strategic objectives and priority issues that have been determined by senior management</a:t>
            </a:r>
            <a:endParaRPr lang="en-US" dirty="0"/>
          </a:p>
        </p:txBody>
      </p:sp>
      <p:sp>
        <p:nvSpPr>
          <p:cNvPr id="4" name="Slide Number Placeholder 3"/>
          <p:cNvSpPr>
            <a:spLocks noGrp="1"/>
          </p:cNvSpPr>
          <p:nvPr>
            <p:ph type="sldNum" sz="quarter" idx="10"/>
          </p:nvPr>
        </p:nvSpPr>
        <p:spPr/>
        <p:txBody>
          <a:bodyPr/>
          <a:lstStyle/>
          <a:p>
            <a:fld id="{F90A5655-2C3C-4A4E-AE12-B81700041CC7}" type="slidenum">
              <a:rPr lang="en-US" smtClean="0"/>
              <a:t>15</a:t>
            </a:fld>
            <a:endParaRPr lang="en-US"/>
          </a:p>
        </p:txBody>
      </p:sp>
      <p:sp>
        <p:nvSpPr>
          <p:cNvPr id="5" name="Date Placeholder 4"/>
          <p:cNvSpPr>
            <a:spLocks noGrp="1"/>
          </p:cNvSpPr>
          <p:nvPr>
            <p:ph type="dt" idx="11"/>
          </p:nvPr>
        </p:nvSpPr>
        <p:spPr/>
        <p:txBody>
          <a:bodyPr/>
          <a:lstStyle/>
          <a:p>
            <a:endParaRPr lang="en-US"/>
          </a:p>
        </p:txBody>
      </p:sp>
    </p:spTree>
    <p:extLst>
      <p:ext uri="{BB962C8B-B14F-4D97-AF65-F5344CB8AC3E}">
        <p14:creationId xmlns:p14="http://schemas.microsoft.com/office/powerpoint/2010/main" val="36047431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0A5655-2C3C-4A4E-AE12-B81700041CC7}" type="slidenum">
              <a:rPr lang="en-US" smtClean="0"/>
              <a:t>17</a:t>
            </a:fld>
            <a:endParaRPr lang="en-US"/>
          </a:p>
        </p:txBody>
      </p:sp>
      <p:sp>
        <p:nvSpPr>
          <p:cNvPr id="5" name="Date Placeholder 4"/>
          <p:cNvSpPr>
            <a:spLocks noGrp="1"/>
          </p:cNvSpPr>
          <p:nvPr>
            <p:ph type="dt" idx="11"/>
          </p:nvPr>
        </p:nvSpPr>
        <p:spPr/>
        <p:txBody>
          <a:bodyPr/>
          <a:lstStyle/>
          <a:p>
            <a:endParaRPr lang="en-US"/>
          </a:p>
        </p:txBody>
      </p:sp>
    </p:spTree>
    <p:extLst>
      <p:ext uri="{BB962C8B-B14F-4D97-AF65-F5344CB8AC3E}">
        <p14:creationId xmlns:p14="http://schemas.microsoft.com/office/powerpoint/2010/main" val="56821210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Once you identify your objective, now you identify</a:t>
            </a:r>
            <a:r>
              <a:rPr lang="en-US" baseline="0" dirty="0" smtClean="0"/>
              <a:t> the tasks and resources needed.  This is your action plan</a:t>
            </a:r>
            <a:endParaRPr lang="en-US" dirty="0"/>
          </a:p>
        </p:txBody>
      </p:sp>
      <p:sp>
        <p:nvSpPr>
          <p:cNvPr id="4" name="Slide Number Placeholder 3"/>
          <p:cNvSpPr>
            <a:spLocks noGrp="1"/>
          </p:cNvSpPr>
          <p:nvPr>
            <p:ph type="sldNum" sz="quarter" idx="10"/>
          </p:nvPr>
        </p:nvSpPr>
        <p:spPr/>
        <p:txBody>
          <a:bodyPr/>
          <a:lstStyle/>
          <a:p>
            <a:fld id="{F90A5655-2C3C-4A4E-AE12-B81700041CC7}" type="slidenum">
              <a:rPr lang="en-US" smtClean="0"/>
              <a:t>22</a:t>
            </a:fld>
            <a:endParaRPr lang="en-US"/>
          </a:p>
        </p:txBody>
      </p:sp>
      <p:sp>
        <p:nvSpPr>
          <p:cNvPr id="5" name="Date Placeholder 4"/>
          <p:cNvSpPr>
            <a:spLocks noGrp="1"/>
          </p:cNvSpPr>
          <p:nvPr>
            <p:ph type="dt" idx="11"/>
          </p:nvPr>
        </p:nvSpPr>
        <p:spPr/>
        <p:txBody>
          <a:bodyPr/>
          <a:lstStyle/>
          <a:p>
            <a:endParaRPr lang="en-US"/>
          </a:p>
        </p:txBody>
      </p:sp>
    </p:spTree>
    <p:extLst>
      <p:ext uri="{BB962C8B-B14F-4D97-AF65-F5344CB8AC3E}">
        <p14:creationId xmlns:p14="http://schemas.microsoft.com/office/powerpoint/2010/main" val="319468369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Road map to success – share story of how you use this in your practice</a:t>
            </a:r>
          </a:p>
          <a:p>
            <a:r>
              <a:rPr lang="en-US" dirty="0" smtClean="0"/>
              <a:t>Falls – Post fall huddle, bed alarms, yellow</a:t>
            </a:r>
            <a:r>
              <a:rPr lang="en-US" baseline="0" dirty="0" smtClean="0"/>
              <a:t> slippers, falling star etc. </a:t>
            </a:r>
          </a:p>
          <a:p>
            <a:r>
              <a:rPr lang="en-US" baseline="0" dirty="0" smtClean="0"/>
              <a:t>Partners in Caring </a:t>
            </a:r>
            <a:r>
              <a:rPr lang="en-US" baseline="0" dirty="0" err="1" smtClean="0"/>
              <a:t>etc</a:t>
            </a:r>
            <a:endParaRPr lang="en-US" baseline="0" dirty="0" smtClean="0"/>
          </a:p>
          <a:p>
            <a:endParaRPr lang="en-US" dirty="0"/>
          </a:p>
        </p:txBody>
      </p:sp>
      <p:sp>
        <p:nvSpPr>
          <p:cNvPr id="4" name="Date Placeholder 3"/>
          <p:cNvSpPr>
            <a:spLocks noGrp="1"/>
          </p:cNvSpPr>
          <p:nvPr>
            <p:ph type="dt" idx="10"/>
          </p:nvPr>
        </p:nvSpPr>
        <p:spPr/>
        <p:txBody>
          <a:bodyPr/>
          <a:lstStyle/>
          <a:p>
            <a:endParaRPr lang="en-US"/>
          </a:p>
        </p:txBody>
      </p:sp>
      <p:sp>
        <p:nvSpPr>
          <p:cNvPr id="5" name="Slide Number Placeholder 4"/>
          <p:cNvSpPr>
            <a:spLocks noGrp="1"/>
          </p:cNvSpPr>
          <p:nvPr>
            <p:ph type="sldNum" sz="quarter" idx="11"/>
          </p:nvPr>
        </p:nvSpPr>
        <p:spPr/>
        <p:txBody>
          <a:bodyPr/>
          <a:lstStyle/>
          <a:p>
            <a:fld id="{F90A5655-2C3C-4A4E-AE12-B81700041CC7}" type="slidenum">
              <a:rPr lang="en-US" smtClean="0"/>
              <a:t>23</a:t>
            </a:fld>
            <a:endParaRPr lang="en-US"/>
          </a:p>
        </p:txBody>
      </p:sp>
    </p:spTree>
    <p:extLst>
      <p:ext uri="{BB962C8B-B14F-4D97-AF65-F5344CB8AC3E}">
        <p14:creationId xmlns:p14="http://schemas.microsoft.com/office/powerpoint/2010/main" val="319749787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523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523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smtClean="0"/>
              <a:t>These are just a few of many tools </a:t>
            </a:r>
          </a:p>
          <a:p>
            <a:r>
              <a:rPr lang="en-US" altLang="en-US" dirty="0" smtClean="0"/>
              <a:t>In the upcoming slides, we will dig deeper into PDSA as an example of a tool you can use for project.</a:t>
            </a:r>
          </a:p>
        </p:txBody>
      </p:sp>
      <p:sp>
        <p:nvSpPr>
          <p:cNvPr id="4" name="Slide Number Placeholder 3"/>
          <p:cNvSpPr>
            <a:spLocks noGrp="1"/>
          </p:cNvSpPr>
          <p:nvPr>
            <p:ph type="sldNum" sz="quarter" idx="5"/>
          </p:nvPr>
        </p:nvSpPr>
        <p:spPr/>
        <p:txBody>
          <a:bodyPr/>
          <a:lstStyle/>
          <a:p>
            <a:pPr>
              <a:defRPr/>
            </a:pPr>
            <a:fld id="{FBA44830-29D0-41CF-B945-E92C614A8FC2}" type="slidenum">
              <a:rPr lang="en-US" smtClean="0"/>
              <a:pPr>
                <a:defRPr/>
              </a:pPr>
              <a:t>24</a:t>
            </a:fld>
            <a:endParaRPr lang="en-US" dirty="0"/>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44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smtClean="0"/>
              <a:t>PDSA is also the nursing process but is also performance improvement at it simplest.</a:t>
            </a:r>
          </a:p>
          <a:p>
            <a:r>
              <a:rPr lang="en-US" altLang="en-US" dirty="0" smtClean="0"/>
              <a:t>Lots of tools for performance improvement like lean, six sigma.  We are teaching you one that you can get comfortable with for your project and in the future in will be exposed to other tools like</a:t>
            </a:r>
          </a:p>
          <a:p>
            <a:r>
              <a:rPr lang="en-US" altLang="en-US" dirty="0" smtClean="0"/>
              <a:t>Value</a:t>
            </a:r>
            <a:r>
              <a:rPr lang="en-US" altLang="en-US" baseline="0" dirty="0" smtClean="0"/>
              <a:t> Stream Mapping</a:t>
            </a:r>
          </a:p>
          <a:p>
            <a:r>
              <a:rPr lang="en-US" altLang="en-US" baseline="0" dirty="0" smtClean="0"/>
              <a:t>5 S</a:t>
            </a:r>
          </a:p>
          <a:p>
            <a:r>
              <a:rPr lang="en-US" altLang="en-US" baseline="0" dirty="0" err="1" smtClean="0"/>
              <a:t>Gamba</a:t>
            </a:r>
            <a:r>
              <a:rPr lang="en-US" altLang="en-US" baseline="0" dirty="0" smtClean="0"/>
              <a:t> walk</a:t>
            </a:r>
          </a:p>
          <a:p>
            <a:r>
              <a:rPr lang="en-US" altLang="en-US" baseline="0" dirty="0" smtClean="0"/>
              <a:t>Rapid improvement events</a:t>
            </a:r>
          </a:p>
          <a:p>
            <a:endParaRPr lang="en-US" altLang="en-US" dirty="0" smtClean="0"/>
          </a:p>
        </p:txBody>
      </p:sp>
      <p:sp>
        <p:nvSpPr>
          <p:cNvPr id="4" name="Slide Number Placeholder 3"/>
          <p:cNvSpPr>
            <a:spLocks noGrp="1"/>
          </p:cNvSpPr>
          <p:nvPr>
            <p:ph type="sldNum" sz="quarter" idx="5"/>
          </p:nvPr>
        </p:nvSpPr>
        <p:spPr/>
        <p:txBody>
          <a:bodyPr/>
          <a:lstStyle/>
          <a:p>
            <a:pPr>
              <a:defRPr/>
            </a:pPr>
            <a:fld id="{DD44C987-E6FA-4E44-BC8B-DDBD28E71079}" type="slidenum">
              <a:rPr lang="en-US" smtClean="0"/>
              <a:pPr>
                <a:defRPr/>
              </a:pPr>
              <a:t>25</a:t>
            </a:fld>
            <a:endParaRPr lang="en-US" dirty="0"/>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3" name="Notes Placeholder 2"/>
          <p:cNvSpPr>
            <a:spLocks noGrp="1"/>
          </p:cNvSpPr>
          <p:nvPr>
            <p:ph type="body" idx="1"/>
          </p:nvPr>
        </p:nvSpPr>
        <p:spPr/>
        <p:txBody>
          <a:bodyPr/>
          <a:lstStyle/>
          <a:p>
            <a:pPr>
              <a:defRPr/>
            </a:pPr>
            <a:r>
              <a:rPr lang="en-US" dirty="0" smtClean="0"/>
              <a:t>Give an example</a:t>
            </a:r>
          </a:p>
          <a:p>
            <a:pPr marL="216233" indent="-216233">
              <a:buFontTx/>
              <a:buAutoNum type="arabicPeriod"/>
              <a:defRPr/>
            </a:pPr>
            <a:r>
              <a:rPr lang="en-US" dirty="0" smtClean="0"/>
              <a:t>On time clinic appointments</a:t>
            </a:r>
          </a:p>
          <a:p>
            <a:pPr marL="216233" indent="-216233">
              <a:buFontTx/>
              <a:buAutoNum type="arabicPeriod"/>
              <a:defRPr/>
            </a:pPr>
            <a:r>
              <a:rPr lang="en-US" dirty="0" smtClean="0"/>
              <a:t>Currently at 71% of patients are on time for their appointment.  Want to get to 90%</a:t>
            </a:r>
          </a:p>
          <a:p>
            <a:pPr marL="216233" indent="-216233">
              <a:buFontTx/>
              <a:buAutoNum type="arabicPeriod"/>
              <a:defRPr/>
            </a:pPr>
            <a:r>
              <a:rPr lang="en-US" dirty="0" smtClean="0"/>
              <a:t>Brainstorm ideas for improvement ideas, automated call reminders, different scheduling practices, customer feedback </a:t>
            </a:r>
          </a:p>
          <a:p>
            <a:pPr marL="216233" indent="-216233">
              <a:buFontTx/>
              <a:buAutoNum type="arabicPeriod"/>
              <a:defRPr/>
            </a:pPr>
            <a:endParaRPr lang="en-US" dirty="0"/>
          </a:p>
        </p:txBody>
      </p:sp>
      <p:sp>
        <p:nvSpPr>
          <p:cNvPr id="4" name="Slide Number Placeholder 3"/>
          <p:cNvSpPr>
            <a:spLocks noGrp="1"/>
          </p:cNvSpPr>
          <p:nvPr>
            <p:ph type="sldNum" sz="quarter" idx="5"/>
          </p:nvPr>
        </p:nvSpPr>
        <p:spPr/>
        <p:txBody>
          <a:bodyPr/>
          <a:lstStyle/>
          <a:p>
            <a:pPr>
              <a:defRPr/>
            </a:pPr>
            <a:fld id="{30A41931-485E-4529-B717-14156D3FCC62}" type="slidenum">
              <a:rPr lang="en-US" smtClean="0"/>
              <a:pPr>
                <a:defRPr/>
              </a:pPr>
              <a:t>26</a:t>
            </a:fld>
            <a:endParaRPr lang="en-US" dirty="0"/>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54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dirty="0" smtClean="0"/>
              <a:t>The document to do this is on the next page and is in their handouts </a:t>
            </a:r>
          </a:p>
        </p:txBody>
      </p:sp>
      <p:sp>
        <p:nvSpPr>
          <p:cNvPr id="4" name="Slide Number Placeholder 3"/>
          <p:cNvSpPr>
            <a:spLocks noGrp="1"/>
          </p:cNvSpPr>
          <p:nvPr>
            <p:ph type="sldNum" sz="quarter" idx="5"/>
          </p:nvPr>
        </p:nvSpPr>
        <p:spPr/>
        <p:txBody>
          <a:bodyPr/>
          <a:lstStyle/>
          <a:p>
            <a:pPr>
              <a:defRPr/>
            </a:pPr>
            <a:fld id="{0821D89B-C2EA-45B4-8421-8DDFEDC4E35A}" type="slidenum">
              <a:rPr lang="en-US" smtClean="0"/>
              <a:pPr>
                <a:defRPr/>
              </a:pPr>
              <a:t>27</a:t>
            </a:fld>
            <a:endParaRPr lang="en-US" dirty="0"/>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064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smtClean="0"/>
              <a:t>Handout at each table  Small group activity where pick one topic and work thru process and share with large group.  </a:t>
            </a:r>
          </a:p>
          <a:p>
            <a:r>
              <a:rPr lang="en-US" altLang="en-US" smtClean="0"/>
              <a:t>Have one or two tables walk through their page quickly</a:t>
            </a:r>
          </a:p>
        </p:txBody>
      </p:sp>
      <p:sp>
        <p:nvSpPr>
          <p:cNvPr id="4" name="Slide Number Placeholder 3"/>
          <p:cNvSpPr>
            <a:spLocks noGrp="1"/>
          </p:cNvSpPr>
          <p:nvPr>
            <p:ph type="sldNum" sz="quarter" idx="5"/>
          </p:nvPr>
        </p:nvSpPr>
        <p:spPr/>
        <p:txBody>
          <a:bodyPr/>
          <a:lstStyle/>
          <a:p>
            <a:pPr>
              <a:defRPr/>
            </a:pPr>
            <a:fld id="{4F0E0491-10EF-424F-A79F-70A2D6DD0F3C}" type="slidenum">
              <a:rPr lang="en-US" smtClean="0"/>
              <a:pPr>
                <a:defRPr/>
              </a:pPr>
              <a:t>28</a:t>
            </a:fld>
            <a:endParaRPr lang="en-US" dirty="0"/>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88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2288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altLang="en-US" smtClean="0"/>
              <a:t>This is a popular tool to display your project.  Briefly go through each box</a:t>
            </a:r>
          </a:p>
          <a:p>
            <a:r>
              <a:rPr lang="en-US" altLang="en-US" smtClean="0"/>
              <a:t>This is called an A3, named after the size of the paper.  This is a great story telling technique and is often used in poster displays</a:t>
            </a:r>
          </a:p>
        </p:txBody>
      </p:sp>
      <p:sp>
        <p:nvSpPr>
          <p:cNvPr id="4" name="Slide Number Placeholder 3"/>
          <p:cNvSpPr>
            <a:spLocks noGrp="1"/>
          </p:cNvSpPr>
          <p:nvPr>
            <p:ph type="sldNum" sz="quarter" idx="5"/>
          </p:nvPr>
        </p:nvSpPr>
        <p:spPr/>
        <p:txBody>
          <a:bodyPr/>
          <a:lstStyle/>
          <a:p>
            <a:pPr>
              <a:defRPr/>
            </a:pPr>
            <a:fld id="{4304F5E2-5782-49A3-A528-FF3EF00B238C}" type="slidenum">
              <a:rPr lang="en-US" smtClean="0"/>
              <a:pPr>
                <a:defRPr/>
              </a:pPr>
              <a:t>29</a:t>
            </a:fld>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018" name="Rectangle 7"/>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01675" indent="-269875" eaLnBrk="0" hangingPunct="0">
              <a:spcBef>
                <a:spcPct val="30000"/>
              </a:spcBef>
              <a:defRPr sz="1200">
                <a:solidFill>
                  <a:schemeClr val="tx1"/>
                </a:solidFill>
                <a:latin typeface="Calibri" pitchFamily="34" charset="0"/>
              </a:defRPr>
            </a:lvl2pPr>
            <a:lvl3pPr marL="1081088" indent="-215900" eaLnBrk="0" hangingPunct="0">
              <a:spcBef>
                <a:spcPct val="30000"/>
              </a:spcBef>
              <a:defRPr sz="1200">
                <a:solidFill>
                  <a:schemeClr val="tx1"/>
                </a:solidFill>
                <a:latin typeface="Calibri" pitchFamily="34" charset="0"/>
              </a:defRPr>
            </a:lvl3pPr>
            <a:lvl4pPr marL="1512888" indent="-215900" eaLnBrk="0" hangingPunct="0">
              <a:spcBef>
                <a:spcPct val="30000"/>
              </a:spcBef>
              <a:defRPr sz="1200">
                <a:solidFill>
                  <a:schemeClr val="tx1"/>
                </a:solidFill>
                <a:latin typeface="Calibri" pitchFamily="34" charset="0"/>
              </a:defRPr>
            </a:lvl4pPr>
            <a:lvl5pPr marL="1944688" indent="-215900" eaLnBrk="0" hangingPunct="0">
              <a:spcBef>
                <a:spcPct val="30000"/>
              </a:spcBef>
              <a:defRPr sz="1200">
                <a:solidFill>
                  <a:schemeClr val="tx1"/>
                </a:solidFill>
                <a:latin typeface="Calibri" pitchFamily="34" charset="0"/>
              </a:defRPr>
            </a:lvl5pPr>
            <a:lvl6pPr marL="2401888" indent="-215900" eaLnBrk="0" fontAlgn="base" hangingPunct="0">
              <a:spcBef>
                <a:spcPct val="30000"/>
              </a:spcBef>
              <a:spcAft>
                <a:spcPct val="0"/>
              </a:spcAft>
              <a:defRPr sz="1200">
                <a:solidFill>
                  <a:schemeClr val="tx1"/>
                </a:solidFill>
                <a:latin typeface="Calibri" pitchFamily="34" charset="0"/>
              </a:defRPr>
            </a:lvl6pPr>
            <a:lvl7pPr marL="2859088" indent="-215900" eaLnBrk="0" fontAlgn="base" hangingPunct="0">
              <a:spcBef>
                <a:spcPct val="30000"/>
              </a:spcBef>
              <a:spcAft>
                <a:spcPct val="0"/>
              </a:spcAft>
              <a:defRPr sz="1200">
                <a:solidFill>
                  <a:schemeClr val="tx1"/>
                </a:solidFill>
                <a:latin typeface="Calibri" pitchFamily="34" charset="0"/>
              </a:defRPr>
            </a:lvl7pPr>
            <a:lvl8pPr marL="3316288" indent="-215900" eaLnBrk="0" fontAlgn="base" hangingPunct="0">
              <a:spcBef>
                <a:spcPct val="30000"/>
              </a:spcBef>
              <a:spcAft>
                <a:spcPct val="0"/>
              </a:spcAft>
              <a:defRPr sz="1200">
                <a:solidFill>
                  <a:schemeClr val="tx1"/>
                </a:solidFill>
                <a:latin typeface="Calibri" pitchFamily="34" charset="0"/>
              </a:defRPr>
            </a:lvl8pPr>
            <a:lvl9pPr marL="3773488" indent="-215900" eaLnBrk="0" fontAlgn="base" hangingPunct="0">
              <a:spcBef>
                <a:spcPct val="30000"/>
              </a:spcBef>
              <a:spcAft>
                <a:spcPct val="0"/>
              </a:spcAft>
              <a:defRPr sz="1200">
                <a:solidFill>
                  <a:schemeClr val="tx1"/>
                </a:solidFill>
                <a:latin typeface="Calibri" pitchFamily="34" charset="0"/>
              </a:defRPr>
            </a:lvl9pPr>
          </a:lstStyle>
          <a:p>
            <a:pPr eaLnBrk="1" fontAlgn="base" hangingPunct="1">
              <a:spcBef>
                <a:spcPct val="0"/>
              </a:spcBef>
              <a:spcAft>
                <a:spcPct val="0"/>
              </a:spcAft>
            </a:pPr>
            <a:fld id="{98752404-C5DA-43D1-B336-3661C0587395}" type="slidenum">
              <a:rPr lang="en-US" altLang="en-US" smtClean="0">
                <a:latin typeface="Arial" charset="0"/>
                <a:cs typeface="Arial" charset="0"/>
              </a:rPr>
              <a:pPr eaLnBrk="1" fontAlgn="base" hangingPunct="1">
                <a:spcBef>
                  <a:spcPct val="0"/>
                </a:spcBef>
                <a:spcAft>
                  <a:spcPct val="0"/>
                </a:spcAft>
              </a:pPr>
              <a:t>30</a:t>
            </a:fld>
            <a:endParaRPr lang="en-US" altLang="en-US" smtClean="0">
              <a:latin typeface="Arial" charset="0"/>
              <a:cs typeface="Arial" charset="0"/>
            </a:endParaRPr>
          </a:p>
        </p:txBody>
      </p:sp>
      <p:sp>
        <p:nvSpPr>
          <p:cNvPr id="86019" name="Rectangle 2"/>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6020" name="Rectangle 3"/>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smtClean="0">
                <a:latin typeface="Arial" charset="0"/>
                <a:cs typeface="Arial" charset="0"/>
              </a:rPr>
              <a:t>Quality and safety</a:t>
            </a:r>
            <a:r>
              <a:rPr lang="en-US" altLang="en-US" baseline="0" dirty="0" smtClean="0">
                <a:latin typeface="Arial" charset="0"/>
                <a:cs typeface="Arial" charset="0"/>
              </a:rPr>
              <a:t> is part of HROs</a:t>
            </a:r>
          </a:p>
          <a:p>
            <a:pPr eaLnBrk="1" hangingPunct="1">
              <a:spcBef>
                <a:spcPct val="0"/>
              </a:spcBef>
            </a:pPr>
            <a:r>
              <a:rPr lang="en-US" altLang="en-US" dirty="0" smtClean="0">
                <a:latin typeface="Arial" charset="0"/>
                <a:cs typeface="Arial" charset="0"/>
              </a:rPr>
              <a:t>What are some of the quality measures you are being valued on in</a:t>
            </a:r>
            <a:r>
              <a:rPr lang="en-US" altLang="en-US" baseline="0" dirty="0" smtClean="0">
                <a:latin typeface="Arial" charset="0"/>
                <a:cs typeface="Arial" charset="0"/>
              </a:rPr>
              <a:t> your hospital, clinic, SNF, HHC?</a:t>
            </a:r>
          </a:p>
          <a:p>
            <a:pPr eaLnBrk="1" hangingPunct="1">
              <a:spcBef>
                <a:spcPct val="0"/>
              </a:spcBef>
            </a:pPr>
            <a:r>
              <a:rPr lang="en-US" altLang="en-US" baseline="0" dirty="0" smtClean="0">
                <a:latin typeface="Arial" charset="0"/>
                <a:cs typeface="Arial" charset="0"/>
              </a:rPr>
              <a:t>IF we don’t meet goals, dollars are withheld for CMS reimbursement</a:t>
            </a: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8066" name="Rectangle 7"/>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01675" indent="-269875" eaLnBrk="0" hangingPunct="0">
              <a:spcBef>
                <a:spcPct val="30000"/>
              </a:spcBef>
              <a:defRPr sz="1200">
                <a:solidFill>
                  <a:schemeClr val="tx1"/>
                </a:solidFill>
                <a:latin typeface="Calibri" pitchFamily="34" charset="0"/>
              </a:defRPr>
            </a:lvl2pPr>
            <a:lvl3pPr marL="1081088" indent="-215900" eaLnBrk="0" hangingPunct="0">
              <a:spcBef>
                <a:spcPct val="30000"/>
              </a:spcBef>
              <a:defRPr sz="1200">
                <a:solidFill>
                  <a:schemeClr val="tx1"/>
                </a:solidFill>
                <a:latin typeface="Calibri" pitchFamily="34" charset="0"/>
              </a:defRPr>
            </a:lvl3pPr>
            <a:lvl4pPr marL="1512888" indent="-215900" eaLnBrk="0" hangingPunct="0">
              <a:spcBef>
                <a:spcPct val="30000"/>
              </a:spcBef>
              <a:defRPr sz="1200">
                <a:solidFill>
                  <a:schemeClr val="tx1"/>
                </a:solidFill>
                <a:latin typeface="Calibri" pitchFamily="34" charset="0"/>
              </a:defRPr>
            </a:lvl4pPr>
            <a:lvl5pPr marL="1944688" indent="-215900" eaLnBrk="0" hangingPunct="0">
              <a:spcBef>
                <a:spcPct val="30000"/>
              </a:spcBef>
              <a:defRPr sz="1200">
                <a:solidFill>
                  <a:schemeClr val="tx1"/>
                </a:solidFill>
                <a:latin typeface="Calibri" pitchFamily="34" charset="0"/>
              </a:defRPr>
            </a:lvl5pPr>
            <a:lvl6pPr marL="2401888" indent="-215900" eaLnBrk="0" fontAlgn="base" hangingPunct="0">
              <a:spcBef>
                <a:spcPct val="30000"/>
              </a:spcBef>
              <a:spcAft>
                <a:spcPct val="0"/>
              </a:spcAft>
              <a:defRPr sz="1200">
                <a:solidFill>
                  <a:schemeClr val="tx1"/>
                </a:solidFill>
                <a:latin typeface="Calibri" pitchFamily="34" charset="0"/>
              </a:defRPr>
            </a:lvl6pPr>
            <a:lvl7pPr marL="2859088" indent="-215900" eaLnBrk="0" fontAlgn="base" hangingPunct="0">
              <a:spcBef>
                <a:spcPct val="30000"/>
              </a:spcBef>
              <a:spcAft>
                <a:spcPct val="0"/>
              </a:spcAft>
              <a:defRPr sz="1200">
                <a:solidFill>
                  <a:schemeClr val="tx1"/>
                </a:solidFill>
                <a:latin typeface="Calibri" pitchFamily="34" charset="0"/>
              </a:defRPr>
            </a:lvl7pPr>
            <a:lvl8pPr marL="3316288" indent="-215900" eaLnBrk="0" fontAlgn="base" hangingPunct="0">
              <a:spcBef>
                <a:spcPct val="30000"/>
              </a:spcBef>
              <a:spcAft>
                <a:spcPct val="0"/>
              </a:spcAft>
              <a:defRPr sz="1200">
                <a:solidFill>
                  <a:schemeClr val="tx1"/>
                </a:solidFill>
                <a:latin typeface="Calibri" pitchFamily="34" charset="0"/>
              </a:defRPr>
            </a:lvl8pPr>
            <a:lvl9pPr marL="3773488" indent="-215900" eaLnBrk="0" fontAlgn="base" hangingPunct="0">
              <a:spcBef>
                <a:spcPct val="30000"/>
              </a:spcBef>
              <a:spcAft>
                <a:spcPct val="0"/>
              </a:spcAft>
              <a:defRPr sz="1200">
                <a:solidFill>
                  <a:schemeClr val="tx1"/>
                </a:solidFill>
                <a:latin typeface="Calibri" pitchFamily="34" charset="0"/>
              </a:defRPr>
            </a:lvl9pPr>
          </a:lstStyle>
          <a:p>
            <a:pPr eaLnBrk="1" fontAlgn="base" hangingPunct="1">
              <a:spcBef>
                <a:spcPct val="0"/>
              </a:spcBef>
              <a:spcAft>
                <a:spcPct val="0"/>
              </a:spcAft>
            </a:pPr>
            <a:fld id="{0F4E5AA5-0C2C-4813-85C5-8C47217E44BE}" type="slidenum">
              <a:rPr lang="en-US" altLang="en-US" smtClean="0">
                <a:latin typeface="Arial" charset="0"/>
                <a:cs typeface="Arial" charset="0"/>
              </a:rPr>
              <a:pPr eaLnBrk="1" fontAlgn="base" hangingPunct="1">
                <a:spcBef>
                  <a:spcPct val="0"/>
                </a:spcBef>
                <a:spcAft>
                  <a:spcPct val="0"/>
                </a:spcAft>
              </a:pPr>
              <a:t>31</a:t>
            </a:fld>
            <a:endParaRPr lang="en-US" altLang="en-US" smtClean="0">
              <a:latin typeface="Arial" charset="0"/>
              <a:cs typeface="Arial" charset="0"/>
            </a:endParaRPr>
          </a:p>
        </p:txBody>
      </p:sp>
      <p:sp>
        <p:nvSpPr>
          <p:cNvPr id="88067" name="Rectangle 2"/>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8068" name="Rectangle 3"/>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smtClean="0">
                <a:latin typeface="Arial" charset="0"/>
                <a:cs typeface="Arial" charset="0"/>
              </a:rPr>
              <a:t>Characteristics</a:t>
            </a:r>
            <a:r>
              <a:rPr lang="en-US" altLang="en-US" baseline="0" dirty="0" smtClean="0">
                <a:latin typeface="Arial" charset="0"/>
                <a:cs typeface="Arial" charset="0"/>
              </a:rPr>
              <a:t> very similar to performance improvement-all connected</a:t>
            </a:r>
            <a:endParaRPr lang="en-US" altLang="en-US" dirty="0" smtClean="0">
              <a:latin typeface="Arial" charset="0"/>
              <a:cs typeface="Arial" charset="0"/>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8" name="Rectangle 7"/>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01675" indent="-269875" eaLnBrk="0" hangingPunct="0">
              <a:spcBef>
                <a:spcPct val="30000"/>
              </a:spcBef>
              <a:defRPr sz="1200">
                <a:solidFill>
                  <a:schemeClr val="tx1"/>
                </a:solidFill>
                <a:latin typeface="Calibri" pitchFamily="34" charset="0"/>
              </a:defRPr>
            </a:lvl2pPr>
            <a:lvl3pPr marL="1081088" indent="-215900" eaLnBrk="0" hangingPunct="0">
              <a:spcBef>
                <a:spcPct val="30000"/>
              </a:spcBef>
              <a:defRPr sz="1200">
                <a:solidFill>
                  <a:schemeClr val="tx1"/>
                </a:solidFill>
                <a:latin typeface="Calibri" pitchFamily="34" charset="0"/>
              </a:defRPr>
            </a:lvl3pPr>
            <a:lvl4pPr marL="1512888" indent="-215900" eaLnBrk="0" hangingPunct="0">
              <a:spcBef>
                <a:spcPct val="30000"/>
              </a:spcBef>
              <a:defRPr sz="1200">
                <a:solidFill>
                  <a:schemeClr val="tx1"/>
                </a:solidFill>
                <a:latin typeface="Calibri" pitchFamily="34" charset="0"/>
              </a:defRPr>
            </a:lvl4pPr>
            <a:lvl5pPr marL="1944688" indent="-215900" eaLnBrk="0" hangingPunct="0">
              <a:spcBef>
                <a:spcPct val="30000"/>
              </a:spcBef>
              <a:defRPr sz="1200">
                <a:solidFill>
                  <a:schemeClr val="tx1"/>
                </a:solidFill>
                <a:latin typeface="Calibri" pitchFamily="34" charset="0"/>
              </a:defRPr>
            </a:lvl5pPr>
            <a:lvl6pPr marL="2401888" indent="-215900" eaLnBrk="0" fontAlgn="base" hangingPunct="0">
              <a:spcBef>
                <a:spcPct val="30000"/>
              </a:spcBef>
              <a:spcAft>
                <a:spcPct val="0"/>
              </a:spcAft>
              <a:defRPr sz="1200">
                <a:solidFill>
                  <a:schemeClr val="tx1"/>
                </a:solidFill>
                <a:latin typeface="Calibri" pitchFamily="34" charset="0"/>
              </a:defRPr>
            </a:lvl6pPr>
            <a:lvl7pPr marL="2859088" indent="-215900" eaLnBrk="0" fontAlgn="base" hangingPunct="0">
              <a:spcBef>
                <a:spcPct val="30000"/>
              </a:spcBef>
              <a:spcAft>
                <a:spcPct val="0"/>
              </a:spcAft>
              <a:defRPr sz="1200">
                <a:solidFill>
                  <a:schemeClr val="tx1"/>
                </a:solidFill>
                <a:latin typeface="Calibri" pitchFamily="34" charset="0"/>
              </a:defRPr>
            </a:lvl7pPr>
            <a:lvl8pPr marL="3316288" indent="-215900" eaLnBrk="0" fontAlgn="base" hangingPunct="0">
              <a:spcBef>
                <a:spcPct val="30000"/>
              </a:spcBef>
              <a:spcAft>
                <a:spcPct val="0"/>
              </a:spcAft>
              <a:defRPr sz="1200">
                <a:solidFill>
                  <a:schemeClr val="tx1"/>
                </a:solidFill>
                <a:latin typeface="Calibri" pitchFamily="34" charset="0"/>
              </a:defRPr>
            </a:lvl8pPr>
            <a:lvl9pPr marL="3773488" indent="-215900" eaLnBrk="0" fontAlgn="base" hangingPunct="0">
              <a:spcBef>
                <a:spcPct val="30000"/>
              </a:spcBef>
              <a:spcAft>
                <a:spcPct val="0"/>
              </a:spcAft>
              <a:defRPr sz="1200">
                <a:solidFill>
                  <a:schemeClr val="tx1"/>
                </a:solidFill>
                <a:latin typeface="Calibri" pitchFamily="34" charset="0"/>
              </a:defRPr>
            </a:lvl9pPr>
          </a:lstStyle>
          <a:p>
            <a:pPr eaLnBrk="1" fontAlgn="base" hangingPunct="1">
              <a:spcBef>
                <a:spcPct val="0"/>
              </a:spcBef>
              <a:spcAft>
                <a:spcPct val="0"/>
              </a:spcAft>
            </a:pPr>
            <a:fld id="{37707BD3-0730-4320-99D1-2C3816F8642C}" type="slidenum">
              <a:rPr lang="en-US" altLang="en-US" smtClean="0">
                <a:latin typeface="Arial" charset="0"/>
                <a:cs typeface="Arial" charset="0"/>
              </a:rPr>
              <a:pPr eaLnBrk="1" fontAlgn="base" hangingPunct="1">
                <a:spcBef>
                  <a:spcPct val="0"/>
                </a:spcBef>
                <a:spcAft>
                  <a:spcPct val="0"/>
                </a:spcAft>
              </a:pPr>
              <a:t>32</a:t>
            </a:fld>
            <a:endParaRPr lang="en-US" altLang="en-US" smtClean="0">
              <a:latin typeface="Arial" charset="0"/>
              <a:cs typeface="Arial" charset="0"/>
            </a:endParaRPr>
          </a:p>
        </p:txBody>
      </p:sp>
      <p:sp>
        <p:nvSpPr>
          <p:cNvPr id="91139" name="Rectangle 2"/>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1140" name="Rectangle 3"/>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smtClean="0">
                <a:latin typeface="Arial" charset="0"/>
                <a:cs typeface="Arial" charset="0"/>
              </a:rPr>
              <a:t>Give examples of overuse (CT or MRI, prior to trying Physical therapy)</a:t>
            </a:r>
          </a:p>
          <a:p>
            <a:pPr eaLnBrk="1" hangingPunct="1">
              <a:spcBef>
                <a:spcPct val="0"/>
              </a:spcBef>
            </a:pPr>
            <a:r>
              <a:rPr lang="en-US" altLang="en-US" smtClean="0">
                <a:latin typeface="Arial" charset="0"/>
                <a:cs typeface="Arial" charset="0"/>
              </a:rPr>
              <a:t>Variation (examples of different practices for the same procedures) emphasize importance of evidence based practice versus experience based practice</a:t>
            </a:r>
          </a:p>
          <a:p>
            <a:pPr eaLnBrk="1" hangingPunct="1">
              <a:spcBef>
                <a:spcPct val="0"/>
              </a:spcBef>
            </a:pPr>
            <a:r>
              <a:rPr lang="en-US" altLang="en-US" smtClean="0">
                <a:latin typeface="Arial" charset="0"/>
                <a:cs typeface="Arial" charset="0"/>
              </a:rPr>
              <a:t>Could highlight that Disparities can sometimes be seen in rural vs urban settings</a:t>
            </a: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2" name="Rectangle 7"/>
          <p:cNvSpPr>
            <a:spLocks noGrp="1" noChangeArrowheads="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01675" indent="-269875" eaLnBrk="0" hangingPunct="0">
              <a:spcBef>
                <a:spcPct val="30000"/>
              </a:spcBef>
              <a:defRPr sz="1200">
                <a:solidFill>
                  <a:schemeClr val="tx1"/>
                </a:solidFill>
                <a:latin typeface="Calibri" pitchFamily="34" charset="0"/>
              </a:defRPr>
            </a:lvl2pPr>
            <a:lvl3pPr marL="1081088" indent="-215900" eaLnBrk="0" hangingPunct="0">
              <a:spcBef>
                <a:spcPct val="30000"/>
              </a:spcBef>
              <a:defRPr sz="1200">
                <a:solidFill>
                  <a:schemeClr val="tx1"/>
                </a:solidFill>
                <a:latin typeface="Calibri" pitchFamily="34" charset="0"/>
              </a:defRPr>
            </a:lvl3pPr>
            <a:lvl4pPr marL="1512888" indent="-215900" eaLnBrk="0" hangingPunct="0">
              <a:spcBef>
                <a:spcPct val="30000"/>
              </a:spcBef>
              <a:defRPr sz="1200">
                <a:solidFill>
                  <a:schemeClr val="tx1"/>
                </a:solidFill>
                <a:latin typeface="Calibri" pitchFamily="34" charset="0"/>
              </a:defRPr>
            </a:lvl4pPr>
            <a:lvl5pPr marL="1944688" indent="-215900" eaLnBrk="0" hangingPunct="0">
              <a:spcBef>
                <a:spcPct val="30000"/>
              </a:spcBef>
              <a:defRPr sz="1200">
                <a:solidFill>
                  <a:schemeClr val="tx1"/>
                </a:solidFill>
                <a:latin typeface="Calibri" pitchFamily="34" charset="0"/>
              </a:defRPr>
            </a:lvl5pPr>
            <a:lvl6pPr marL="2401888" indent="-215900" eaLnBrk="0" fontAlgn="base" hangingPunct="0">
              <a:spcBef>
                <a:spcPct val="30000"/>
              </a:spcBef>
              <a:spcAft>
                <a:spcPct val="0"/>
              </a:spcAft>
              <a:defRPr sz="1200">
                <a:solidFill>
                  <a:schemeClr val="tx1"/>
                </a:solidFill>
                <a:latin typeface="Calibri" pitchFamily="34" charset="0"/>
              </a:defRPr>
            </a:lvl6pPr>
            <a:lvl7pPr marL="2859088" indent="-215900" eaLnBrk="0" fontAlgn="base" hangingPunct="0">
              <a:spcBef>
                <a:spcPct val="30000"/>
              </a:spcBef>
              <a:spcAft>
                <a:spcPct val="0"/>
              </a:spcAft>
              <a:defRPr sz="1200">
                <a:solidFill>
                  <a:schemeClr val="tx1"/>
                </a:solidFill>
                <a:latin typeface="Calibri" pitchFamily="34" charset="0"/>
              </a:defRPr>
            </a:lvl7pPr>
            <a:lvl8pPr marL="3316288" indent="-215900" eaLnBrk="0" fontAlgn="base" hangingPunct="0">
              <a:spcBef>
                <a:spcPct val="30000"/>
              </a:spcBef>
              <a:spcAft>
                <a:spcPct val="0"/>
              </a:spcAft>
              <a:defRPr sz="1200">
                <a:solidFill>
                  <a:schemeClr val="tx1"/>
                </a:solidFill>
                <a:latin typeface="Calibri" pitchFamily="34" charset="0"/>
              </a:defRPr>
            </a:lvl8pPr>
            <a:lvl9pPr marL="3773488" indent="-215900" eaLnBrk="0" fontAlgn="base" hangingPunct="0">
              <a:spcBef>
                <a:spcPct val="30000"/>
              </a:spcBef>
              <a:spcAft>
                <a:spcPct val="0"/>
              </a:spcAft>
              <a:defRPr sz="1200">
                <a:solidFill>
                  <a:schemeClr val="tx1"/>
                </a:solidFill>
                <a:latin typeface="Calibri" pitchFamily="34" charset="0"/>
              </a:defRPr>
            </a:lvl9pPr>
          </a:lstStyle>
          <a:p>
            <a:pPr eaLnBrk="1" fontAlgn="base" hangingPunct="1">
              <a:spcBef>
                <a:spcPct val="0"/>
              </a:spcBef>
              <a:spcAft>
                <a:spcPct val="0"/>
              </a:spcAft>
            </a:pPr>
            <a:fld id="{C04F2924-4202-4A62-92F3-972F53BB0484}" type="slidenum">
              <a:rPr lang="en-US" altLang="en-US" smtClean="0">
                <a:latin typeface="Arial" charset="0"/>
                <a:cs typeface="Arial" charset="0"/>
              </a:rPr>
              <a:pPr eaLnBrk="1" fontAlgn="base" hangingPunct="1">
                <a:spcBef>
                  <a:spcPct val="0"/>
                </a:spcBef>
                <a:spcAft>
                  <a:spcPct val="0"/>
                </a:spcAft>
              </a:pPr>
              <a:t>33</a:t>
            </a:fld>
            <a:endParaRPr lang="en-US" altLang="en-US" smtClean="0">
              <a:latin typeface="Arial" charset="0"/>
              <a:cs typeface="Arial" charset="0"/>
            </a:endParaRPr>
          </a:p>
        </p:txBody>
      </p:sp>
      <p:sp>
        <p:nvSpPr>
          <p:cNvPr id="92163" name="Rectangle 2"/>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2164" name="Rectangle 3"/>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dirty="0" smtClean="0">
                <a:latin typeface="Arial" charset="0"/>
                <a:cs typeface="Arial" charset="0"/>
              </a:rPr>
              <a:t>Government involved by Creating PSQIA in 2004 --- should be part of your strategic plan----all ties together. </a:t>
            </a:r>
          </a:p>
          <a:p>
            <a:pPr eaLnBrk="1" hangingPunct="1">
              <a:spcBef>
                <a:spcPct val="0"/>
              </a:spcBef>
            </a:pPr>
            <a:r>
              <a:rPr lang="en-US" altLang="en-US" dirty="0" smtClean="0">
                <a:latin typeface="Arial" charset="0"/>
                <a:cs typeface="Arial" charset="0"/>
              </a:rPr>
              <a:t>Highlight that the focus is on blaming systems not people –next slide</a:t>
            </a:r>
          </a:p>
          <a:p>
            <a:pPr eaLnBrk="1" hangingPunct="1">
              <a:spcBef>
                <a:spcPct val="0"/>
              </a:spcBef>
            </a:pPr>
            <a:endParaRPr lang="en-US" altLang="en-US" baseline="0" dirty="0" smtClean="0">
              <a:latin typeface="Arial" charset="0"/>
              <a:cs typeface="Arial" charset="0"/>
            </a:endParaRPr>
          </a:p>
          <a:p>
            <a:pPr eaLnBrk="1" hangingPunct="1">
              <a:spcBef>
                <a:spcPct val="0"/>
              </a:spcBef>
            </a:pPr>
            <a:r>
              <a:rPr lang="en-US" altLang="en-US" baseline="0" dirty="0" smtClean="0">
                <a:latin typeface="Arial" charset="0"/>
                <a:cs typeface="Arial" charset="0"/>
              </a:rPr>
              <a:t>Technology and how that has helped with some of the quality and safety concerns- no longer repeat labs or diagnostics if done at clinic.</a:t>
            </a:r>
          </a:p>
          <a:p>
            <a:pPr eaLnBrk="1" hangingPunct="1">
              <a:spcBef>
                <a:spcPct val="0"/>
              </a:spcBef>
            </a:pPr>
            <a:r>
              <a:rPr lang="en-US" altLang="en-US" baseline="0" dirty="0" smtClean="0">
                <a:latin typeface="Arial" charset="0"/>
                <a:cs typeface="Arial" charset="0"/>
              </a:rPr>
              <a:t>Best Practice Alerts in the electronic record </a:t>
            </a:r>
            <a:r>
              <a:rPr lang="en-US" altLang="en-US" baseline="0" dirty="0" err="1" smtClean="0">
                <a:latin typeface="Arial" charset="0"/>
                <a:cs typeface="Arial" charset="0"/>
              </a:rPr>
              <a:t>etc</a:t>
            </a:r>
            <a:endParaRPr lang="en-US" altLang="en-US" baseline="0" dirty="0" smtClean="0">
              <a:latin typeface="Arial" charset="0"/>
              <a:cs typeface="Arial" charset="0"/>
            </a:endParaRPr>
          </a:p>
          <a:p>
            <a:pPr eaLnBrk="1" hangingPunct="1">
              <a:spcBef>
                <a:spcPct val="0"/>
              </a:spcBef>
            </a:pPr>
            <a:endParaRPr lang="en-US" altLang="en-US" dirty="0" smtClean="0">
              <a:latin typeface="Arial" charset="0"/>
              <a:cs typeface="Arial" charset="0"/>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eaLnBrk="1" hangingPunct="1">
              <a:spcBef>
                <a:spcPct val="0"/>
              </a:spcBef>
            </a:pPr>
            <a:r>
              <a:rPr lang="en-US" altLang="en-US" dirty="0" smtClean="0">
                <a:latin typeface="Arial" charset="0"/>
                <a:cs typeface="Arial" charset="0"/>
              </a:rPr>
              <a:t>Discuss just culture</a:t>
            </a:r>
            <a:r>
              <a:rPr lang="en-US" altLang="en-US" baseline="0" dirty="0" smtClean="0">
                <a:latin typeface="Arial" charset="0"/>
                <a:cs typeface="Arial" charset="0"/>
              </a:rPr>
              <a:t> to eliminate fear and create healthy practice environment-share personal story as a leader how you use just culture and creates an objective non biased opinion. </a:t>
            </a:r>
          </a:p>
          <a:p>
            <a:pPr eaLnBrk="1" hangingPunct="1">
              <a:spcBef>
                <a:spcPct val="0"/>
              </a:spcBef>
            </a:pPr>
            <a:r>
              <a:rPr lang="en-US" altLang="en-US" baseline="0" dirty="0" smtClean="0">
                <a:latin typeface="Arial" charset="0"/>
                <a:cs typeface="Arial" charset="0"/>
              </a:rPr>
              <a:t>Greatest gift for leaders</a:t>
            </a:r>
          </a:p>
          <a:p>
            <a:pPr eaLnBrk="1" hangingPunct="1">
              <a:spcBef>
                <a:spcPct val="0"/>
              </a:spcBef>
            </a:pPr>
            <a:r>
              <a:rPr lang="en-US" altLang="en-US" baseline="0" dirty="0" smtClean="0">
                <a:latin typeface="Arial" charset="0"/>
                <a:cs typeface="Arial" charset="0"/>
              </a:rPr>
              <a:t>Use example and walk through algorithm-in their handouts on line.</a:t>
            </a:r>
          </a:p>
          <a:p>
            <a:endParaRPr lang="en-US" dirty="0"/>
          </a:p>
        </p:txBody>
      </p:sp>
      <p:sp>
        <p:nvSpPr>
          <p:cNvPr id="4" name="Date Placeholder 3"/>
          <p:cNvSpPr>
            <a:spLocks noGrp="1"/>
          </p:cNvSpPr>
          <p:nvPr>
            <p:ph type="dt" idx="10"/>
          </p:nvPr>
        </p:nvSpPr>
        <p:spPr/>
        <p:txBody>
          <a:bodyPr/>
          <a:lstStyle/>
          <a:p>
            <a:endParaRPr lang="en-US"/>
          </a:p>
        </p:txBody>
      </p:sp>
      <p:sp>
        <p:nvSpPr>
          <p:cNvPr id="5" name="Slide Number Placeholder 4"/>
          <p:cNvSpPr>
            <a:spLocks noGrp="1"/>
          </p:cNvSpPr>
          <p:nvPr>
            <p:ph type="sldNum" sz="quarter" idx="11"/>
          </p:nvPr>
        </p:nvSpPr>
        <p:spPr/>
        <p:txBody>
          <a:bodyPr/>
          <a:lstStyle/>
          <a:p>
            <a:fld id="{F90A5655-2C3C-4A4E-AE12-B81700041CC7}" type="slidenum">
              <a:rPr lang="en-US" smtClean="0"/>
              <a:t>34</a:t>
            </a:fld>
            <a:endParaRPr lang="en-US"/>
          </a:p>
        </p:txBody>
      </p:sp>
    </p:spTree>
    <p:extLst>
      <p:ext uri="{BB962C8B-B14F-4D97-AF65-F5344CB8AC3E}">
        <p14:creationId xmlns:p14="http://schemas.microsoft.com/office/powerpoint/2010/main" val="2792046111"/>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32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r>
              <a:rPr lang="en-US" altLang="en-US" smtClean="0">
                <a:latin typeface="Arial" charset="0"/>
                <a:cs typeface="Arial" charset="0"/>
              </a:rPr>
              <a:t>ACO- </a:t>
            </a:r>
            <a:r>
              <a:rPr lang="en-US" altLang="en-US" smtClean="0"/>
              <a:t>An </a:t>
            </a:r>
            <a:r>
              <a:rPr lang="en-US" altLang="en-US" b="1" smtClean="0"/>
              <a:t>accountable care organization</a:t>
            </a:r>
            <a:r>
              <a:rPr lang="en-US" altLang="en-US" smtClean="0"/>
              <a:t> (</a:t>
            </a:r>
            <a:r>
              <a:rPr lang="en-US" altLang="en-US" b="1" smtClean="0"/>
              <a:t>ACO</a:t>
            </a:r>
            <a:r>
              <a:rPr lang="en-US" altLang="en-US" smtClean="0"/>
              <a:t>) is a healthcare </a:t>
            </a:r>
            <a:r>
              <a:rPr lang="en-US" altLang="en-US" b="1" smtClean="0"/>
              <a:t>organization</a:t>
            </a:r>
            <a:r>
              <a:rPr lang="en-US" altLang="en-US" smtClean="0"/>
              <a:t> characterized by a payment and </a:t>
            </a:r>
            <a:r>
              <a:rPr lang="en-US" altLang="en-US" b="1" smtClean="0"/>
              <a:t>care</a:t>
            </a:r>
            <a:r>
              <a:rPr lang="en-US" altLang="en-US" smtClean="0"/>
              <a:t> delivery model that seeks to tie provider reimbursements to quality metrics and reductions in the total cost of </a:t>
            </a:r>
            <a:r>
              <a:rPr lang="en-US" altLang="en-US" b="1" smtClean="0"/>
              <a:t>care</a:t>
            </a:r>
            <a:r>
              <a:rPr lang="en-US" altLang="en-US" smtClean="0"/>
              <a:t> for an assigned population of patients.</a:t>
            </a:r>
            <a:r>
              <a:rPr lang="en-US" altLang="en-US" smtClean="0">
                <a:latin typeface="Arial" charset="0"/>
                <a:cs typeface="Arial" charset="0"/>
              </a:rPr>
              <a:t>  This would include care of the patient in acute care, homecare, skilled nursing facility </a:t>
            </a:r>
          </a:p>
          <a:p>
            <a:pPr eaLnBrk="1" hangingPunct="1">
              <a:spcBef>
                <a:spcPct val="0"/>
              </a:spcBef>
            </a:pPr>
            <a:endParaRPr lang="en-US" altLang="en-US" smtClean="0">
              <a:latin typeface="Arial" charset="0"/>
              <a:cs typeface="Arial" charset="0"/>
            </a:endParaRPr>
          </a:p>
          <a:p>
            <a:pPr eaLnBrk="1" hangingPunct="1">
              <a:spcBef>
                <a:spcPct val="0"/>
              </a:spcBef>
            </a:pPr>
            <a:r>
              <a:rPr lang="en-US" altLang="en-US" smtClean="0">
                <a:latin typeface="Arial" charset="0"/>
                <a:cs typeface="Arial" charset="0"/>
              </a:rPr>
              <a:t>Care Transitions-caring for the person at all levels of care form clinic, acute care, skilled nursing, home care, hospice care</a:t>
            </a:r>
          </a:p>
          <a:p>
            <a:pPr eaLnBrk="1" hangingPunct="1">
              <a:spcBef>
                <a:spcPct val="0"/>
              </a:spcBef>
            </a:pPr>
            <a:endParaRPr lang="en-US" altLang="en-US" smtClean="0">
              <a:latin typeface="Arial" charset="0"/>
              <a:cs typeface="Arial" charset="0"/>
            </a:endParaRPr>
          </a:p>
        </p:txBody>
      </p:sp>
      <p:sp>
        <p:nvSpPr>
          <p:cNvPr id="132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spcBef>
                <a:spcPct val="30000"/>
              </a:spcBef>
              <a:defRPr sz="1200">
                <a:solidFill>
                  <a:schemeClr val="tx1"/>
                </a:solidFill>
                <a:latin typeface="Calibri" pitchFamily="34" charset="0"/>
              </a:defRPr>
            </a:lvl1pPr>
            <a:lvl2pPr marL="701675" indent="-269875" eaLnBrk="0" hangingPunct="0">
              <a:spcBef>
                <a:spcPct val="30000"/>
              </a:spcBef>
              <a:defRPr sz="1200">
                <a:solidFill>
                  <a:schemeClr val="tx1"/>
                </a:solidFill>
                <a:latin typeface="Calibri" pitchFamily="34" charset="0"/>
              </a:defRPr>
            </a:lvl2pPr>
            <a:lvl3pPr marL="1081088" indent="-215900" eaLnBrk="0" hangingPunct="0">
              <a:spcBef>
                <a:spcPct val="30000"/>
              </a:spcBef>
              <a:defRPr sz="1200">
                <a:solidFill>
                  <a:schemeClr val="tx1"/>
                </a:solidFill>
                <a:latin typeface="Calibri" pitchFamily="34" charset="0"/>
              </a:defRPr>
            </a:lvl3pPr>
            <a:lvl4pPr marL="1512888" indent="-215900" eaLnBrk="0" hangingPunct="0">
              <a:spcBef>
                <a:spcPct val="30000"/>
              </a:spcBef>
              <a:defRPr sz="1200">
                <a:solidFill>
                  <a:schemeClr val="tx1"/>
                </a:solidFill>
                <a:latin typeface="Calibri" pitchFamily="34" charset="0"/>
              </a:defRPr>
            </a:lvl4pPr>
            <a:lvl5pPr marL="1944688" indent="-215900" eaLnBrk="0" hangingPunct="0">
              <a:spcBef>
                <a:spcPct val="30000"/>
              </a:spcBef>
              <a:defRPr sz="1200">
                <a:solidFill>
                  <a:schemeClr val="tx1"/>
                </a:solidFill>
                <a:latin typeface="Calibri" pitchFamily="34" charset="0"/>
              </a:defRPr>
            </a:lvl5pPr>
            <a:lvl6pPr marL="2401888" indent="-215900" eaLnBrk="0" fontAlgn="base" hangingPunct="0">
              <a:spcBef>
                <a:spcPct val="30000"/>
              </a:spcBef>
              <a:spcAft>
                <a:spcPct val="0"/>
              </a:spcAft>
              <a:defRPr sz="1200">
                <a:solidFill>
                  <a:schemeClr val="tx1"/>
                </a:solidFill>
                <a:latin typeface="Calibri" pitchFamily="34" charset="0"/>
              </a:defRPr>
            </a:lvl6pPr>
            <a:lvl7pPr marL="2859088" indent="-215900" eaLnBrk="0" fontAlgn="base" hangingPunct="0">
              <a:spcBef>
                <a:spcPct val="30000"/>
              </a:spcBef>
              <a:spcAft>
                <a:spcPct val="0"/>
              </a:spcAft>
              <a:defRPr sz="1200">
                <a:solidFill>
                  <a:schemeClr val="tx1"/>
                </a:solidFill>
                <a:latin typeface="Calibri" pitchFamily="34" charset="0"/>
              </a:defRPr>
            </a:lvl7pPr>
            <a:lvl8pPr marL="3316288" indent="-215900" eaLnBrk="0" fontAlgn="base" hangingPunct="0">
              <a:spcBef>
                <a:spcPct val="30000"/>
              </a:spcBef>
              <a:spcAft>
                <a:spcPct val="0"/>
              </a:spcAft>
              <a:defRPr sz="1200">
                <a:solidFill>
                  <a:schemeClr val="tx1"/>
                </a:solidFill>
                <a:latin typeface="Calibri" pitchFamily="34" charset="0"/>
              </a:defRPr>
            </a:lvl8pPr>
            <a:lvl9pPr marL="3773488" indent="-215900" eaLnBrk="0" fontAlgn="base" hangingPunct="0">
              <a:spcBef>
                <a:spcPct val="30000"/>
              </a:spcBef>
              <a:spcAft>
                <a:spcPct val="0"/>
              </a:spcAft>
              <a:defRPr sz="1200">
                <a:solidFill>
                  <a:schemeClr val="tx1"/>
                </a:solidFill>
                <a:latin typeface="Calibri" pitchFamily="34" charset="0"/>
              </a:defRPr>
            </a:lvl9pPr>
          </a:lstStyle>
          <a:p>
            <a:pPr eaLnBrk="1" fontAlgn="base" hangingPunct="1">
              <a:spcBef>
                <a:spcPct val="0"/>
              </a:spcBef>
              <a:spcAft>
                <a:spcPct val="0"/>
              </a:spcAft>
            </a:pPr>
            <a:fld id="{28443441-71A7-46E0-95D1-27D918B2CCC4}" type="slidenum">
              <a:rPr lang="en-US" altLang="en-US" smtClean="0">
                <a:latin typeface="Arial" charset="0"/>
                <a:cs typeface="Arial" charset="0"/>
              </a:rPr>
              <a:pPr eaLnBrk="1" fontAlgn="base" hangingPunct="1">
                <a:spcBef>
                  <a:spcPct val="0"/>
                </a:spcBef>
                <a:spcAft>
                  <a:spcPct val="0"/>
                </a:spcAft>
              </a:pPr>
              <a:t>35</a:t>
            </a:fld>
            <a:endParaRPr lang="en-US" altLang="en-US" smtClean="0">
              <a:latin typeface="Arial" charset="0"/>
              <a:cs typeface="Arial" charset="0"/>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Why do we lead and focus on all these areas-our patients, families and community.</a:t>
            </a:r>
            <a:endParaRPr lang="en-US" dirty="0"/>
          </a:p>
        </p:txBody>
      </p:sp>
      <p:sp>
        <p:nvSpPr>
          <p:cNvPr id="4" name="Date Placeholder 3"/>
          <p:cNvSpPr>
            <a:spLocks noGrp="1"/>
          </p:cNvSpPr>
          <p:nvPr>
            <p:ph type="dt" idx="10"/>
          </p:nvPr>
        </p:nvSpPr>
        <p:spPr/>
        <p:txBody>
          <a:bodyPr/>
          <a:lstStyle/>
          <a:p>
            <a:endParaRPr lang="en-US"/>
          </a:p>
        </p:txBody>
      </p:sp>
      <p:sp>
        <p:nvSpPr>
          <p:cNvPr id="5" name="Slide Number Placeholder 4"/>
          <p:cNvSpPr>
            <a:spLocks noGrp="1"/>
          </p:cNvSpPr>
          <p:nvPr>
            <p:ph type="sldNum" sz="quarter" idx="11"/>
          </p:nvPr>
        </p:nvSpPr>
        <p:spPr/>
        <p:txBody>
          <a:bodyPr/>
          <a:lstStyle/>
          <a:p>
            <a:fld id="{F90A5655-2C3C-4A4E-AE12-B81700041CC7}" type="slidenum">
              <a:rPr lang="en-US" smtClean="0"/>
              <a:t>38</a:t>
            </a:fld>
            <a:endParaRPr lang="en-US"/>
          </a:p>
        </p:txBody>
      </p:sp>
    </p:spTree>
    <p:extLst>
      <p:ext uri="{BB962C8B-B14F-4D97-AF65-F5344CB8AC3E}">
        <p14:creationId xmlns:p14="http://schemas.microsoft.com/office/powerpoint/2010/main" val="386770419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914401"/>
            <a:ext cx="7772400" cy="3276600"/>
          </a:xfrm>
        </p:spPr>
        <p:txBody>
          <a:bodyPr/>
          <a:lstStyle>
            <a:lvl1pPr>
              <a:lnSpc>
                <a:spcPct val="100000"/>
              </a:lnSpc>
              <a:defRPr sz="6000">
                <a:solidFill>
                  <a:srgbClr val="004990"/>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371600" y="4419600"/>
            <a:ext cx="6400800" cy="1219200"/>
          </a:xfrm>
        </p:spPr>
        <p:txBody>
          <a:bodyPr>
            <a:normAutofit/>
          </a:bodyPr>
          <a:lstStyle>
            <a:lvl1pPr marL="0" indent="0" algn="ctr">
              <a:buNone/>
              <a:defRPr sz="32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6"/>
          <p:cNvSpPr>
            <a:spLocks noGrp="1"/>
          </p:cNvSpPr>
          <p:nvPr>
            <p:ph type="dt" sz="half" idx="10"/>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5" name="Slide Number Placeholder 7"/>
          <p:cNvSpPr>
            <a:spLocks noGrp="1"/>
          </p:cNvSpPr>
          <p:nvPr>
            <p:ph type="sldNum" sz="quarter" idx="11"/>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
        <p:nvSpPr>
          <p:cNvPr id="6" name="Footer Placeholder 8"/>
          <p:cNvSpPr>
            <a:spLocks noGrp="1"/>
          </p:cNvSpPr>
          <p:nvPr>
            <p:ph type="ftr" sz="quarter" idx="12"/>
          </p:nvPr>
        </p:nvSpPr>
        <p:spPr/>
        <p:txBody>
          <a:bodyPr/>
          <a:lstStyle>
            <a:lvl1pPr fontAlgn="base">
              <a:spcBef>
                <a:spcPct val="0"/>
              </a:spcBef>
              <a:spcAft>
                <a:spcPct val="0"/>
              </a:spcAft>
              <a:defRPr/>
            </a:lvl1pPr>
          </a:lstStyle>
          <a:p>
            <a:endParaRPr lang="en-US"/>
          </a:p>
        </p:txBody>
      </p:sp>
    </p:spTree>
    <p:extLst>
      <p:ext uri="{BB962C8B-B14F-4D97-AF65-F5344CB8AC3E}">
        <p14:creationId xmlns:p14="http://schemas.microsoft.com/office/powerpoint/2010/main" val="153204881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229600" cy="990600"/>
          </a:xfrm>
        </p:spPr>
        <p:txBody>
          <a:bodyPr/>
          <a:lstStyle>
            <a:lvl1pPr>
              <a:lnSpc>
                <a:spcPct val="100000"/>
              </a:lnSpc>
              <a:defRPr sz="4000">
                <a:effectLst>
                  <a:outerShdw blurRad="38100" dist="38100" dir="2700000" algn="tl">
                    <a:srgbClr val="000000">
                      <a:alpha val="43137"/>
                    </a:srgbClr>
                  </a:outerShdw>
                </a:effectLst>
                <a:latin typeface="Arial" panose="020B0604020202020204" pitchFamily="34" charset="0"/>
                <a:cs typeface="Arial" panose="020B0604020202020204" pitchFamily="34" charset="0"/>
              </a:defRPr>
            </a:lvl1pPr>
          </a:lstStyle>
          <a:p>
            <a:r>
              <a:rPr lang="en-US" smtClean="0"/>
              <a:t>Click to edit Master title style</a:t>
            </a:r>
            <a:endParaRPr lang="en-US" dirty="0"/>
          </a:p>
        </p:txBody>
      </p:sp>
      <p:sp>
        <p:nvSpPr>
          <p:cNvPr id="3" name="Content Placeholder 2"/>
          <p:cNvSpPr>
            <a:spLocks noGrp="1"/>
          </p:cNvSpPr>
          <p:nvPr>
            <p:ph idx="1"/>
          </p:nvPr>
        </p:nvSpPr>
        <p:spPr>
          <a:xfrm>
            <a:off x="457200" y="1447800"/>
            <a:ext cx="8229600" cy="4648200"/>
          </a:xfrm>
        </p:spPr>
        <p:txBody>
          <a:bodyPr/>
          <a:lstStyle>
            <a:lvl1pPr>
              <a:spcBef>
                <a:spcPts val="600"/>
              </a:spcBef>
              <a:spcAft>
                <a:spcPts val="0"/>
              </a:spcAft>
              <a:buSzPct val="110000"/>
              <a:defRPr>
                <a:latin typeface="Arial" panose="020B0604020202020204" pitchFamily="34" charset="0"/>
                <a:cs typeface="Arial" panose="020B0604020202020204" pitchFamily="34" charset="0"/>
              </a:defRPr>
            </a:lvl1pPr>
            <a:lvl2pPr marL="693738" indent="-285750">
              <a:spcBef>
                <a:spcPts val="600"/>
              </a:spcBef>
              <a:spcAft>
                <a:spcPts val="0"/>
              </a:spcAft>
              <a:defRPr sz="2600">
                <a:latin typeface="Arial" panose="020B0604020202020204" pitchFamily="34" charset="0"/>
                <a:cs typeface="Arial" panose="020B0604020202020204" pitchFamily="34" charset="0"/>
              </a:defRPr>
            </a:lvl2pPr>
            <a:lvl3pPr marL="969963" indent="-228600">
              <a:spcBef>
                <a:spcPts val="600"/>
              </a:spcBef>
              <a:spcAft>
                <a:spcPts val="0"/>
              </a:spcAft>
              <a:buClr>
                <a:srgbClr val="EC8C23"/>
              </a:buClr>
              <a:buSzPct val="120000"/>
              <a:defRPr sz="2400">
                <a:latin typeface="Arial" panose="020B0604020202020204" pitchFamily="34" charset="0"/>
                <a:cs typeface="Arial" panose="020B0604020202020204" pitchFamily="34" charset="0"/>
              </a:defRPr>
            </a:lvl3pPr>
            <a:lvl4pPr>
              <a:spcBef>
                <a:spcPts val="600"/>
              </a:spcBef>
              <a:spcAft>
                <a:spcPts val="0"/>
              </a:spcAft>
              <a:defRPr>
                <a:latin typeface="Arial" panose="020B0604020202020204" pitchFamily="34" charset="0"/>
                <a:cs typeface="Arial" panose="020B0604020202020204" pitchFamily="34" charset="0"/>
              </a:defRPr>
            </a:lvl4pPr>
            <a:lvl5pPr>
              <a:spcBef>
                <a:spcPts val="600"/>
              </a:spcBef>
              <a:spcAft>
                <a:spcPts val="0"/>
              </a:spcAft>
              <a:defRPr>
                <a:latin typeface="Arial" panose="020B0604020202020204" pitchFamily="34" charset="0"/>
                <a:cs typeface="Arial" panose="020B0604020202020204" pitchFamily="34" charset="0"/>
              </a:defRPr>
            </a:lvl5pPr>
            <a:lvl6pPr>
              <a:defRPr/>
            </a:lvl6pPr>
            <a:lvl7pPr>
              <a:defRPr/>
            </a:lvl7pPr>
            <a:lvl8pPr>
              <a:defRPr/>
            </a:lvl8pPr>
            <a:lvl9pPr>
              <a:buFont typeface="Arial" pitchFamily="34" charset="0"/>
              <a:buChar char="•"/>
              <a:defRPr/>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smtClean="0"/>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endParaRPr lang="en-US"/>
          </a:p>
        </p:txBody>
      </p:sp>
      <p:sp>
        <p:nvSpPr>
          <p:cNvPr id="6" name="Slide Number Placeholder 5"/>
          <p:cNvSpPr>
            <a:spLocks noGrp="1"/>
          </p:cNvSpPr>
          <p:nvPr>
            <p:ph type="sldNum" sz="quarter" idx="12"/>
          </p:nvPr>
        </p:nvSpPr>
        <p:spPr>
          <a:xfrm>
            <a:off x="8670926" y="6540502"/>
            <a:ext cx="561975" cy="365125"/>
          </a:xfrm>
        </p:spPr>
        <p:txBody>
          <a:bodyPr/>
          <a:lstStyle>
            <a:lvl1pPr fontAlgn="base">
              <a:spcBef>
                <a:spcPct val="0"/>
              </a:spcBef>
              <a:spcAft>
                <a:spcPct val="0"/>
              </a:spcAft>
              <a:defRPr sz="1600">
                <a:solidFill>
                  <a:srgbClr val="004990"/>
                </a:solidFill>
                <a:latin typeface="Arial" panose="020B0604020202020204" pitchFamily="34" charset="0"/>
                <a:cs typeface="Arial" panose="020B0604020202020204" pitchFamily="34" charset="0"/>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339584561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4" name="Content Placeholder 3"/>
          <p:cNvSpPr>
            <a:spLocks noGrp="1"/>
          </p:cNvSpPr>
          <p:nvPr>
            <p:ph sz="half" idx="2"/>
          </p:nvPr>
        </p:nvSpPr>
        <p:spPr>
          <a:xfrm>
            <a:off x="4648200" y="1600202"/>
            <a:ext cx="4038600" cy="4525963"/>
          </a:xfrm>
        </p:spPr>
        <p:txBody>
          <a:bodyPr/>
          <a:lstStyle>
            <a:lvl1pPr>
              <a:defRPr sz="2400"/>
            </a:lvl1pPr>
            <a:lvl2pPr>
              <a:defRPr sz="16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smtClean="0"/>
          </a:p>
        </p:txBody>
      </p:sp>
      <p:sp>
        <p:nvSpPr>
          <p:cNvPr id="9" name="Content Placeholder 8"/>
          <p:cNvSpPr>
            <a:spLocks noGrp="1"/>
          </p:cNvSpPr>
          <p:nvPr>
            <p:ph sz="quarter" idx="13"/>
          </p:nvPr>
        </p:nvSpPr>
        <p:spPr>
          <a:xfrm>
            <a:off x="365760" y="1600200"/>
            <a:ext cx="4041648" cy="452628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4"/>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6" name="Footer Placeholder 5"/>
          <p:cNvSpPr>
            <a:spLocks noGrp="1"/>
          </p:cNvSpPr>
          <p:nvPr>
            <p:ph type="ftr" sz="quarter" idx="15"/>
          </p:nvPr>
        </p:nvSpPr>
        <p:spPr/>
        <p:txBody>
          <a:bodyPr/>
          <a:lstStyle>
            <a:lvl1pPr fontAlgn="base">
              <a:spcBef>
                <a:spcPct val="0"/>
              </a:spcBef>
              <a:spcAft>
                <a:spcPct val="0"/>
              </a:spcAft>
              <a:defRPr/>
            </a:lvl1pPr>
          </a:lstStyle>
          <a:p>
            <a:endParaRPr lang="en-US"/>
          </a:p>
        </p:txBody>
      </p:sp>
      <p:sp>
        <p:nvSpPr>
          <p:cNvPr id="7" name="Slide Number Placeholder 6"/>
          <p:cNvSpPr>
            <a:spLocks noGrp="1"/>
          </p:cNvSpPr>
          <p:nvPr>
            <p:ph type="sldNum" sz="quarter" idx="16"/>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45821450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600200"/>
            <a:ext cx="4040188" cy="609600"/>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5" name="Text Placeholder 4"/>
          <p:cNvSpPr>
            <a:spLocks noGrp="1"/>
          </p:cNvSpPr>
          <p:nvPr>
            <p:ph type="body" sz="quarter" idx="3"/>
          </p:nvPr>
        </p:nvSpPr>
        <p:spPr>
          <a:xfrm>
            <a:off x="4648201" y="1600200"/>
            <a:ext cx="4041775" cy="609600"/>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1" name="Content Placeholder 10"/>
          <p:cNvSpPr>
            <a:spLocks noGrp="1"/>
          </p:cNvSpPr>
          <p:nvPr>
            <p:ph sz="quarter" idx="13"/>
          </p:nvPr>
        </p:nvSpPr>
        <p:spPr>
          <a:xfrm>
            <a:off x="457200" y="2212848"/>
            <a:ext cx="4041648" cy="391363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3" name="Content Placeholder 12"/>
          <p:cNvSpPr>
            <a:spLocks noGrp="1"/>
          </p:cNvSpPr>
          <p:nvPr>
            <p:ph sz="quarter" idx="14"/>
          </p:nvPr>
        </p:nvSpPr>
        <p:spPr>
          <a:xfrm>
            <a:off x="4672584" y="2212850"/>
            <a:ext cx="4041648" cy="39131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5"/>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8" name="Footer Placeholder 7"/>
          <p:cNvSpPr>
            <a:spLocks noGrp="1"/>
          </p:cNvSpPr>
          <p:nvPr>
            <p:ph type="ftr" sz="quarter" idx="16"/>
          </p:nvPr>
        </p:nvSpPr>
        <p:spPr/>
        <p:txBody>
          <a:bodyPr/>
          <a:lstStyle>
            <a:lvl1pPr fontAlgn="base">
              <a:spcBef>
                <a:spcPct val="0"/>
              </a:spcBef>
              <a:spcAft>
                <a:spcPct val="0"/>
              </a:spcAft>
              <a:defRPr/>
            </a:lvl1pPr>
          </a:lstStyle>
          <a:p>
            <a:endParaRPr lang="en-US"/>
          </a:p>
        </p:txBody>
      </p:sp>
      <p:sp>
        <p:nvSpPr>
          <p:cNvPr id="9" name="Slide Number Placeholder 8"/>
          <p:cNvSpPr>
            <a:spLocks noGrp="1"/>
          </p:cNvSpPr>
          <p:nvPr>
            <p:ph type="sldNum" sz="quarter" idx="17"/>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8381454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4" name="Footer Placeholder 3"/>
          <p:cNvSpPr>
            <a:spLocks noGrp="1"/>
          </p:cNvSpPr>
          <p:nvPr>
            <p:ph type="ftr" sz="quarter" idx="11"/>
          </p:nvPr>
        </p:nvSpPr>
        <p:spPr/>
        <p:txBody>
          <a:bodyPr/>
          <a:lstStyle>
            <a:lvl1pPr fontAlgn="base">
              <a:spcBef>
                <a:spcPct val="0"/>
              </a:spcBef>
              <a:spcAft>
                <a:spcPct val="0"/>
              </a:spcAft>
              <a:defRPr/>
            </a:lvl1pPr>
          </a:lstStyle>
          <a:p>
            <a:endParaRPr lang="en-US"/>
          </a:p>
        </p:txBody>
      </p:sp>
      <p:sp>
        <p:nvSpPr>
          <p:cNvPr id="5" name="Slide Number Placeholder 4"/>
          <p:cNvSpPr>
            <a:spLocks noGrp="1"/>
          </p:cNvSpPr>
          <p:nvPr>
            <p:ph type="sldNum" sz="quarter" idx="12"/>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150782834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3" name="Footer Placeholder 2"/>
          <p:cNvSpPr>
            <a:spLocks noGrp="1"/>
          </p:cNvSpPr>
          <p:nvPr>
            <p:ph type="ftr" sz="quarter" idx="11"/>
          </p:nvPr>
        </p:nvSpPr>
        <p:spPr/>
        <p:txBody>
          <a:bodyPr/>
          <a:lstStyle>
            <a:lvl1pPr fontAlgn="base">
              <a:spcBef>
                <a:spcPct val="0"/>
              </a:spcBef>
              <a:spcAft>
                <a:spcPct val="0"/>
              </a:spcAft>
              <a:defRPr/>
            </a:lvl1pPr>
          </a:lstStyle>
          <a:p>
            <a:endParaRPr lang="en-US"/>
          </a:p>
        </p:txBody>
      </p:sp>
      <p:sp>
        <p:nvSpPr>
          <p:cNvPr id="4" name="Slide Number Placeholder 3"/>
          <p:cNvSpPr>
            <a:spLocks noGrp="1"/>
          </p:cNvSpPr>
          <p:nvPr>
            <p:ph type="sldNum" sz="quarter" idx="12"/>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177555076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907088" y="266700"/>
            <a:ext cx="3008313" cy="2095500"/>
          </a:xfrm>
        </p:spPr>
        <p:txBody>
          <a:bodyPr/>
          <a:lstStyle>
            <a:lvl1pPr algn="ctr">
              <a:lnSpc>
                <a:spcPct val="100000"/>
              </a:lnSpc>
              <a:defRPr sz="2800" b="0">
                <a:effectLst>
                  <a:outerShdw blurRad="50800" dist="25400" dir="5400000" algn="t" rotWithShape="0">
                    <a:prstClr val="black">
                      <a:alpha val="25000"/>
                    </a:prstClr>
                  </a:outerShdw>
                </a:effectLst>
              </a:defRPr>
            </a:lvl1pPr>
          </a:lstStyle>
          <a:p>
            <a:r>
              <a:rPr lang="en-US" smtClean="0"/>
              <a:t>Click to edit Master title style</a:t>
            </a:r>
            <a:endParaRPr lang="en-US" dirty="0"/>
          </a:p>
        </p:txBody>
      </p:sp>
      <p:sp>
        <p:nvSpPr>
          <p:cNvPr id="3" name="Content Placeholder 2"/>
          <p:cNvSpPr>
            <a:spLocks noGrp="1"/>
          </p:cNvSpPr>
          <p:nvPr>
            <p:ph idx="1"/>
          </p:nvPr>
        </p:nvSpPr>
        <p:spPr>
          <a:xfrm>
            <a:off x="719138" y="273052"/>
            <a:ext cx="4995863"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5907088" y="2438402"/>
            <a:ext cx="3008313" cy="3687763"/>
          </a:xfrm>
        </p:spPr>
        <p:txBody>
          <a:bodyPr>
            <a:normAutofit/>
          </a:bodyPr>
          <a:lstStyle>
            <a:lvl1pPr marL="0" indent="0" algn="ctr">
              <a:lnSpc>
                <a:spcPct val="125000"/>
              </a:lnSpc>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6" name="Footer Placeholder 5"/>
          <p:cNvSpPr>
            <a:spLocks noGrp="1"/>
          </p:cNvSpPr>
          <p:nvPr>
            <p:ph type="ftr" sz="quarter" idx="11"/>
          </p:nvPr>
        </p:nvSpPr>
        <p:spPr/>
        <p:txBody>
          <a:bodyPr/>
          <a:lstStyle>
            <a:lvl1pPr fontAlgn="base">
              <a:spcBef>
                <a:spcPct val="0"/>
              </a:spcBef>
              <a:spcAft>
                <a:spcPct val="0"/>
              </a:spcAft>
              <a:defRPr/>
            </a:lvl1pPr>
          </a:lstStyle>
          <a:p>
            <a:endParaRPr lang="en-US"/>
          </a:p>
        </p:txBody>
      </p:sp>
      <p:sp>
        <p:nvSpPr>
          <p:cNvPr id="7" name="Slide Number Placeholder 6"/>
          <p:cNvSpPr>
            <a:spLocks noGrp="1"/>
          </p:cNvSpPr>
          <p:nvPr>
            <p:ph type="sldNum" sz="quarter" idx="12"/>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172925717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679577" y="228600"/>
            <a:ext cx="5711824" cy="895350"/>
          </a:xfrm>
        </p:spPr>
        <p:txBody>
          <a:bodyPr/>
          <a:lstStyle>
            <a:lvl1pPr algn="ctr">
              <a:lnSpc>
                <a:spcPct val="100000"/>
              </a:lnSpc>
              <a:defRPr sz="2800" b="0"/>
            </a:lvl1pPr>
          </a:lstStyle>
          <a:p>
            <a:r>
              <a:rPr lang="en-US" smtClean="0"/>
              <a:t>Click to edit Master title style</a:t>
            </a:r>
            <a:endParaRPr lang="en-US" dirty="0"/>
          </a:p>
        </p:txBody>
      </p:sp>
      <p:sp>
        <p:nvSpPr>
          <p:cNvPr id="3" name="Picture Placeholder 2"/>
          <p:cNvSpPr>
            <a:spLocks noGrp="1"/>
          </p:cNvSpPr>
          <p:nvPr>
            <p:ph type="pic" idx="1"/>
          </p:nvPr>
        </p:nvSpPr>
        <p:spPr>
          <a:xfrm>
            <a:off x="1508127" y="1143000"/>
            <a:ext cx="6054724" cy="4541044"/>
          </a:xfrm>
          <a:ln w="76200">
            <a:solidFill>
              <a:schemeClr val="bg1"/>
            </a:solidFill>
          </a:ln>
          <a:effectLst>
            <a:outerShdw blurRad="88900" dist="50800" dir="5400000" algn="ctr" rotWithShape="0">
              <a:srgbClr val="000000">
                <a:alpha val="25000"/>
              </a:srgbClr>
            </a:outerShdw>
          </a:effectLst>
        </p:spPr>
        <p:txBody>
          <a:bodyPr rtlCol="0">
            <a:normAutofit/>
          </a:bodyPr>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smtClean="0"/>
              <a:t>Click icon to add picture</a:t>
            </a:r>
            <a:endParaRPr lang="en-US" noProof="0" dirty="0"/>
          </a:p>
        </p:txBody>
      </p:sp>
      <p:sp>
        <p:nvSpPr>
          <p:cNvPr id="4" name="Text Placeholder 3"/>
          <p:cNvSpPr>
            <a:spLocks noGrp="1"/>
          </p:cNvSpPr>
          <p:nvPr>
            <p:ph type="body" sz="half" idx="2"/>
          </p:nvPr>
        </p:nvSpPr>
        <p:spPr>
          <a:xfrm>
            <a:off x="1679577" y="5810250"/>
            <a:ext cx="5711824" cy="5334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6" name="Footer Placeholder 5"/>
          <p:cNvSpPr>
            <a:spLocks noGrp="1"/>
          </p:cNvSpPr>
          <p:nvPr>
            <p:ph type="ftr" sz="quarter" idx="11"/>
          </p:nvPr>
        </p:nvSpPr>
        <p:spPr/>
        <p:txBody>
          <a:bodyPr/>
          <a:lstStyle>
            <a:lvl1pPr fontAlgn="base">
              <a:spcBef>
                <a:spcPct val="0"/>
              </a:spcBef>
              <a:spcAft>
                <a:spcPct val="0"/>
              </a:spcAft>
              <a:defRPr/>
            </a:lvl1pPr>
          </a:lstStyle>
          <a:p>
            <a:endParaRPr lang="en-US"/>
          </a:p>
        </p:txBody>
      </p:sp>
      <p:sp>
        <p:nvSpPr>
          <p:cNvPr id="7" name="Slide Number Placeholder 6"/>
          <p:cNvSpPr>
            <a:spLocks noGrp="1"/>
          </p:cNvSpPr>
          <p:nvPr>
            <p:ph type="sldNum" sz="quarter" idx="12"/>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30606094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298763757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40"/>
            <a:ext cx="2057400" cy="5851525"/>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457200" y="274640"/>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92814592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clipArtAndTx" preserve="1">
  <p:cSld name="Title, Clip Art and Text">
    <p:spTree>
      <p:nvGrpSpPr>
        <p:cNvPr id="1" name=""/>
        <p:cNvGrpSpPr/>
        <p:nvPr/>
      </p:nvGrpSpPr>
      <p:grpSpPr>
        <a:xfrm>
          <a:off x="0" y="0"/>
          <a:ext cx="0" cy="0"/>
          <a:chOff x="0" y="0"/>
          <a:chExt cx="0" cy="0"/>
        </a:xfrm>
      </p:grpSpPr>
      <p:sp>
        <p:nvSpPr>
          <p:cNvPr id="2" name="Title 1"/>
          <p:cNvSpPr>
            <a:spLocks noGrp="1"/>
          </p:cNvSpPr>
          <p:nvPr>
            <p:ph type="title"/>
          </p:nvPr>
        </p:nvSpPr>
        <p:spPr>
          <a:xfrm>
            <a:off x="2438400" y="228600"/>
            <a:ext cx="6400800" cy="1219200"/>
          </a:xfrm>
        </p:spPr>
        <p:txBody>
          <a:bodyPr/>
          <a:lstStyle/>
          <a:p>
            <a:r>
              <a:rPr lang="en-US" smtClean="0"/>
              <a:t>Click to edit Master title style</a:t>
            </a:r>
            <a:endParaRPr lang="en-US"/>
          </a:p>
        </p:txBody>
      </p:sp>
      <p:sp>
        <p:nvSpPr>
          <p:cNvPr id="3" name="ClipArt Placeholder 2"/>
          <p:cNvSpPr>
            <a:spLocks noGrp="1"/>
          </p:cNvSpPr>
          <p:nvPr>
            <p:ph type="clipArt" sz="half" idx="1"/>
          </p:nvPr>
        </p:nvSpPr>
        <p:spPr>
          <a:xfrm>
            <a:off x="2438400" y="1600200"/>
            <a:ext cx="3124200" cy="4495800"/>
          </a:xfrm>
        </p:spPr>
        <p:txBody>
          <a:bodyPr rtlCol="0">
            <a:normAutofit/>
          </a:bodyPr>
          <a:lstStyle/>
          <a:p>
            <a:pPr lvl="0"/>
            <a:r>
              <a:rPr lang="en-US" noProof="0" smtClean="0"/>
              <a:t>Click icon to add clip art</a:t>
            </a:r>
            <a:endParaRPr lang="en-US" noProof="0" dirty="0" smtClean="0"/>
          </a:p>
        </p:txBody>
      </p:sp>
      <p:sp>
        <p:nvSpPr>
          <p:cNvPr id="4" name="Text Placeholder 3"/>
          <p:cNvSpPr>
            <a:spLocks noGrp="1"/>
          </p:cNvSpPr>
          <p:nvPr>
            <p:ph type="body" sz="half" idx="2"/>
          </p:nvPr>
        </p:nvSpPr>
        <p:spPr>
          <a:xfrm>
            <a:off x="5715000" y="1600200"/>
            <a:ext cx="3124200" cy="4495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7"/>
          <p:cNvSpPr>
            <a:spLocks noGrp="1" noChangeArrowheads="1"/>
          </p:cNvSpPr>
          <p:nvPr>
            <p:ph type="dt" sz="half" idx="10"/>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6" name="Rectangle 8"/>
          <p:cNvSpPr>
            <a:spLocks noGrp="1" noChangeArrowheads="1"/>
          </p:cNvSpPr>
          <p:nvPr>
            <p:ph type="ftr" sz="quarter" idx="11"/>
          </p:nvPr>
        </p:nvSpPr>
        <p:spPr/>
        <p:txBody>
          <a:bodyPr/>
          <a:lstStyle>
            <a:lvl1pPr fontAlgn="base">
              <a:spcBef>
                <a:spcPct val="0"/>
              </a:spcBef>
              <a:spcAft>
                <a:spcPct val="0"/>
              </a:spcAft>
              <a:defRPr/>
            </a:lvl1pPr>
          </a:lstStyle>
          <a:p>
            <a:endParaRPr lang="en-US"/>
          </a:p>
        </p:txBody>
      </p:sp>
      <p:sp>
        <p:nvSpPr>
          <p:cNvPr id="7" name="Rectangle 9"/>
          <p:cNvSpPr>
            <a:spLocks noGrp="1" noChangeArrowheads="1"/>
          </p:cNvSpPr>
          <p:nvPr>
            <p:ph type="sldNum" sz="quarter" idx="12"/>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162735306"/>
      </p:ext>
    </p:extLst>
  </p:cSld>
  <p:clrMapOvr>
    <a:masterClrMapping/>
  </p:clrMapOvr>
  <p:transition spd="slow"/>
</p:sldLayout>
</file>

<file path=ppt/slideLayouts/slideLayout12.xml><?xml version="1.0" encoding="utf-8"?>
<p:sldLayout xmlns:a="http://schemas.openxmlformats.org/drawingml/2006/main" xmlns:r="http://schemas.openxmlformats.org/officeDocument/2006/relationships" xmlns:p="http://schemas.openxmlformats.org/presentationml/2006/main">
  <p:cSld name="Section Header">
    <p:spTree>
      <p:nvGrpSpPr>
        <p:cNvPr id="1" name=""/>
        <p:cNvGrpSpPr/>
        <p:nvPr/>
      </p:nvGrpSpPr>
      <p:grpSpPr>
        <a:xfrm>
          <a:off x="0" y="0"/>
          <a:ext cx="0" cy="0"/>
          <a:chOff x="0" y="0"/>
          <a:chExt cx="0" cy="0"/>
        </a:xfrm>
      </p:grpSpPr>
      <p:sp>
        <p:nvSpPr>
          <p:cNvPr id="4" name="Text Box 2"/>
          <p:cNvSpPr txBox="1">
            <a:spLocks noChangeArrowheads="1"/>
          </p:cNvSpPr>
          <p:nvPr/>
        </p:nvSpPr>
        <p:spPr bwMode="auto">
          <a:xfrm>
            <a:off x="3089275" y="112713"/>
            <a:ext cx="5740400"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r" eaLnBrk="1" hangingPunct="1">
              <a:defRPr/>
            </a:pPr>
            <a:r>
              <a:rPr lang="en-US" sz="3800" b="1" dirty="0">
                <a:solidFill>
                  <a:srgbClr val="FFFFFF"/>
                </a:solidFill>
                <a:latin typeface="Bookman Old Style" pitchFamily="18" charset="0"/>
              </a:rPr>
              <a:t>Nursing Leadership</a:t>
            </a:r>
          </a:p>
          <a:p>
            <a:pPr algn="r" eaLnBrk="1" hangingPunct="1">
              <a:defRPr/>
            </a:pPr>
            <a:r>
              <a:rPr lang="en-US" sz="3800" b="1" dirty="0" smtClean="0">
                <a:solidFill>
                  <a:srgbClr val="FFFFFF"/>
                </a:solidFill>
                <a:latin typeface="Bookman Old Style" pitchFamily="18" charset="0"/>
              </a:rPr>
              <a:t>Academy</a:t>
            </a:r>
            <a:endParaRPr lang="en-US" sz="3800" b="1" dirty="0">
              <a:solidFill>
                <a:srgbClr val="FFFFFF"/>
              </a:solidFill>
              <a:latin typeface="Bookman Old Style" pitchFamily="18" charset="0"/>
            </a:endParaRPr>
          </a:p>
          <a:p>
            <a:pPr eaLnBrk="1" hangingPunct="1">
              <a:defRPr/>
            </a:pPr>
            <a:endParaRPr lang="en-US" sz="3600" dirty="0">
              <a:solidFill>
                <a:prstClr val="black"/>
              </a:solidFill>
            </a:endParaRPr>
          </a:p>
        </p:txBody>
      </p:sp>
      <p:pic>
        <p:nvPicPr>
          <p:cNvPr id="5" name="Picture 0" descr="woneheader.gif"/>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9144000" cy="1828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 Box 2"/>
          <p:cNvSpPr txBox="1">
            <a:spLocks noChangeArrowheads="1"/>
          </p:cNvSpPr>
          <p:nvPr/>
        </p:nvSpPr>
        <p:spPr bwMode="auto">
          <a:xfrm>
            <a:off x="3214688" y="104775"/>
            <a:ext cx="5740400"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r" eaLnBrk="1" hangingPunct="1">
              <a:defRPr/>
            </a:pPr>
            <a:r>
              <a:rPr lang="en-US" sz="3800" b="1" dirty="0">
                <a:solidFill>
                  <a:srgbClr val="FFFFFF"/>
                </a:solidFill>
                <a:latin typeface="Bookman Old Style" pitchFamily="18" charset="0"/>
              </a:rPr>
              <a:t>Nursing Leadership</a:t>
            </a:r>
          </a:p>
          <a:p>
            <a:pPr algn="r" eaLnBrk="1" hangingPunct="1">
              <a:defRPr/>
            </a:pPr>
            <a:r>
              <a:rPr lang="en-US" sz="3800" b="1" dirty="0" smtClean="0">
                <a:solidFill>
                  <a:srgbClr val="FFFFFF"/>
                </a:solidFill>
                <a:latin typeface="Bookman Old Style" pitchFamily="18" charset="0"/>
              </a:rPr>
              <a:t>Academy</a:t>
            </a:r>
            <a:endParaRPr lang="en-US" sz="3800" b="1" dirty="0">
              <a:solidFill>
                <a:srgbClr val="FFFFFF"/>
              </a:solidFill>
              <a:latin typeface="Bookman Old Style" pitchFamily="18" charset="0"/>
            </a:endParaRPr>
          </a:p>
          <a:p>
            <a:pPr eaLnBrk="1" hangingPunct="1">
              <a:defRPr/>
            </a:pPr>
            <a:endParaRPr lang="en-US" sz="3600" dirty="0">
              <a:solidFill>
                <a:prstClr val="black"/>
              </a:solidFill>
            </a:endParaRPr>
          </a:p>
        </p:txBody>
      </p:sp>
      <p:sp>
        <p:nvSpPr>
          <p:cNvPr id="3" name="Text Placeholder 2"/>
          <p:cNvSpPr>
            <a:spLocks noGrp="1"/>
          </p:cNvSpPr>
          <p:nvPr>
            <p:ph type="body" idx="1"/>
          </p:nvPr>
        </p:nvSpPr>
        <p:spPr>
          <a:xfrm>
            <a:off x="762000" y="2514600"/>
            <a:ext cx="7772400" cy="2133600"/>
          </a:xfrm>
        </p:spPr>
        <p:txBody>
          <a:bodyPr>
            <a:normAutofit/>
          </a:bodyPr>
          <a:lstStyle>
            <a:lvl1pPr marL="0" indent="0" algn="ctr">
              <a:buNone/>
              <a:defRPr sz="4000" b="1" i="1">
                <a:solidFill>
                  <a:srgbClr val="1D1886"/>
                </a:solidFill>
                <a:latin typeface="Bookman Old Style" pitchFamily="18" charset="0"/>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13" name="Subtitle 2"/>
          <p:cNvSpPr>
            <a:spLocks noGrp="1"/>
          </p:cNvSpPr>
          <p:nvPr>
            <p:ph type="subTitle" idx="13"/>
          </p:nvPr>
        </p:nvSpPr>
        <p:spPr>
          <a:xfrm>
            <a:off x="1524000" y="4953000"/>
            <a:ext cx="6400800" cy="1219200"/>
          </a:xfrm>
        </p:spPr>
        <p:txBody>
          <a:bodyPr>
            <a:normAutofit/>
          </a:bodyPr>
          <a:lstStyle>
            <a:lvl1pPr marL="0" indent="0" algn="ctr">
              <a:buNone/>
              <a:defRPr sz="2800" b="0">
                <a:solidFill>
                  <a:schemeClr val="tx1">
                    <a:lumMod val="75000"/>
                    <a:lumOff val="25000"/>
                  </a:schemeClr>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7" name="Date Placeholder 3"/>
          <p:cNvSpPr>
            <a:spLocks noGrp="1"/>
          </p:cNvSpPr>
          <p:nvPr>
            <p:ph type="dt" sz="half" idx="14"/>
          </p:nvPr>
        </p:nvSpPr>
        <p:spPr/>
        <p:txBody>
          <a:bodyPr/>
          <a:lstStyle>
            <a:lvl1pPr fontAlgn="base">
              <a:spcBef>
                <a:spcPct val="0"/>
              </a:spcBef>
              <a:spcAft>
                <a:spcPct val="0"/>
              </a:spcAft>
              <a:defRPr/>
            </a:lvl1pPr>
          </a:lstStyle>
          <a:p>
            <a:fld id="{72BD1C50-72D5-4122-BFFD-54F07C6EE12C}" type="datetimeFigureOut">
              <a:rPr lang="en-US" smtClean="0"/>
              <a:t>2/16/2017</a:t>
            </a:fld>
            <a:endParaRPr lang="en-US"/>
          </a:p>
        </p:txBody>
      </p:sp>
      <p:sp>
        <p:nvSpPr>
          <p:cNvPr id="8" name="Footer Placeholder 4"/>
          <p:cNvSpPr>
            <a:spLocks noGrp="1"/>
          </p:cNvSpPr>
          <p:nvPr>
            <p:ph type="ftr" sz="quarter" idx="15"/>
          </p:nvPr>
        </p:nvSpPr>
        <p:spPr/>
        <p:txBody>
          <a:bodyPr/>
          <a:lstStyle>
            <a:lvl1pPr fontAlgn="base">
              <a:spcBef>
                <a:spcPct val="0"/>
              </a:spcBef>
              <a:spcAft>
                <a:spcPct val="0"/>
              </a:spcAft>
              <a:defRPr/>
            </a:lvl1pPr>
          </a:lstStyle>
          <a:p>
            <a:endParaRPr lang="en-US"/>
          </a:p>
        </p:txBody>
      </p:sp>
      <p:sp>
        <p:nvSpPr>
          <p:cNvPr id="9" name="Slide Number Placeholder 5"/>
          <p:cNvSpPr>
            <a:spLocks noGrp="1"/>
          </p:cNvSpPr>
          <p:nvPr>
            <p:ph type="sldNum" sz="quarter" idx="16"/>
          </p:nvPr>
        </p:nvSpPr>
        <p:spPr/>
        <p:txBody>
          <a:bodyPr/>
          <a:lstStyle>
            <a:lvl1pPr fontAlgn="base">
              <a:spcBef>
                <a:spcPct val="0"/>
              </a:spcBef>
              <a:spcAft>
                <a:spcPct val="0"/>
              </a:spcAft>
              <a:defRPr/>
            </a:lvl1pPr>
          </a:lstStyle>
          <a:p>
            <a:fld id="{A34C77B9-9E14-48C0-B8F1-1BE75B4FCD51}" type="slidenum">
              <a:rPr lang="en-US" smtClean="0"/>
              <a:t>‹#›</a:t>
            </a:fld>
            <a:endParaRPr lang="en-US"/>
          </a:p>
        </p:txBody>
      </p:sp>
    </p:spTree>
    <p:extLst>
      <p:ext uri="{BB962C8B-B14F-4D97-AF65-F5344CB8AC3E}">
        <p14:creationId xmlns:p14="http://schemas.microsoft.com/office/powerpoint/2010/main" val="170948540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609601"/>
            <a:ext cx="7772400" cy="4267200"/>
          </a:xfrm>
        </p:spPr>
        <p:txBody>
          <a:bodyPr/>
          <a:lstStyle>
            <a:lvl1pPr>
              <a:lnSpc>
                <a:spcPct val="100000"/>
              </a:lnSpc>
              <a:defRPr sz="8000"/>
            </a:lvl1pPr>
          </a:lstStyle>
          <a:p>
            <a:r>
              <a:rPr lang="en-US" smtClean="0"/>
              <a:t>Click to edit Master title style</a:t>
            </a:r>
            <a:endParaRPr lang="en-US" dirty="0"/>
          </a:p>
        </p:txBody>
      </p:sp>
      <p:sp>
        <p:nvSpPr>
          <p:cNvPr id="3" name="Subtitle 2"/>
          <p:cNvSpPr>
            <a:spLocks noGrp="1"/>
          </p:cNvSpPr>
          <p:nvPr>
            <p:ph type="subTitle" idx="1"/>
          </p:nvPr>
        </p:nvSpPr>
        <p:spPr>
          <a:xfrm>
            <a:off x="1371600" y="4953000"/>
            <a:ext cx="6400800" cy="1219200"/>
          </a:xfrm>
        </p:spPr>
        <p:txBody>
          <a:bodyPr>
            <a:normAutofit/>
          </a:bodyPr>
          <a:lstStyle>
            <a:lvl1pPr marL="0" indent="0" algn="ctr">
              <a:buNone/>
              <a:defRPr sz="24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6"/>
          <p:cNvSpPr>
            <a:spLocks noGrp="1"/>
          </p:cNvSpPr>
          <p:nvPr>
            <p:ph type="dt" sz="half" idx="10"/>
          </p:nvPr>
        </p:nvSpPr>
        <p:spPr/>
        <p:txBody>
          <a:bodyPr/>
          <a:lstStyle>
            <a:lvl1pPr fontAlgn="base">
              <a:spcBef>
                <a:spcPct val="0"/>
              </a:spcBef>
              <a:spcAft>
                <a:spcPct val="0"/>
              </a:spcAft>
              <a:defRPr/>
            </a:lvl1pPr>
          </a:lstStyle>
          <a:p>
            <a:pPr>
              <a:defRPr/>
            </a:pPr>
            <a:fld id="{17FD3474-0F3C-48E6-A8AD-64B3878BB9BB}" type="datetime1">
              <a:rPr lang="en-US"/>
              <a:pPr>
                <a:defRPr/>
              </a:pPr>
              <a:t>2/16/2017</a:t>
            </a:fld>
            <a:endParaRPr lang="en-US"/>
          </a:p>
        </p:txBody>
      </p:sp>
      <p:sp>
        <p:nvSpPr>
          <p:cNvPr id="5" name="Slide Number Placeholder 7"/>
          <p:cNvSpPr>
            <a:spLocks noGrp="1"/>
          </p:cNvSpPr>
          <p:nvPr>
            <p:ph type="sldNum" sz="quarter" idx="11"/>
          </p:nvPr>
        </p:nvSpPr>
        <p:spPr/>
        <p:txBody>
          <a:bodyPr/>
          <a:lstStyle>
            <a:lvl1pPr fontAlgn="base">
              <a:spcBef>
                <a:spcPct val="0"/>
              </a:spcBef>
              <a:spcAft>
                <a:spcPct val="0"/>
              </a:spcAft>
              <a:defRPr/>
            </a:lvl1pPr>
          </a:lstStyle>
          <a:p>
            <a:pPr>
              <a:defRPr/>
            </a:pPr>
            <a:fld id="{BEA949A6-BAEB-486B-B560-2D62B269D4C5}" type="slidenum">
              <a:rPr lang="en-US"/>
              <a:pPr>
                <a:defRPr/>
              </a:pPr>
              <a:t>‹#›</a:t>
            </a:fld>
            <a:endParaRPr lang="en-US"/>
          </a:p>
        </p:txBody>
      </p:sp>
      <p:sp>
        <p:nvSpPr>
          <p:cNvPr id="6" name="Footer Placeholder 8"/>
          <p:cNvSpPr>
            <a:spLocks noGrp="1"/>
          </p:cNvSpPr>
          <p:nvPr>
            <p:ph type="ftr" sz="quarter" idx="12"/>
          </p:nvPr>
        </p:nvSpPr>
        <p:spPr/>
        <p:txBody>
          <a:bodyPr/>
          <a:lstStyle>
            <a:lvl1pPr fontAlgn="base">
              <a:spcBef>
                <a:spcPct val="0"/>
              </a:spcBef>
              <a:spcAft>
                <a:spcPct val="0"/>
              </a:spcAft>
              <a:defRPr/>
            </a:lvl1pPr>
          </a:lstStyle>
          <a:p>
            <a:pPr>
              <a:defRPr/>
            </a:pPr>
            <a:endParaRPr lang="en-US"/>
          </a:p>
        </p:txBody>
      </p:sp>
    </p:spTree>
    <p:extLst>
      <p:ext uri="{BB962C8B-B14F-4D97-AF65-F5344CB8AC3E}">
        <p14:creationId xmlns:p14="http://schemas.microsoft.com/office/powerpoint/2010/main" val="407141914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lnSpc>
                <a:spcPct val="100000"/>
              </a:lnSpc>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lvl1pPr>
              <a:spcBef>
                <a:spcPts val="0"/>
              </a:spcBef>
              <a:spcAft>
                <a:spcPts val="1200"/>
              </a:spcAft>
              <a:defRPr/>
            </a:lvl1pPr>
            <a:lvl2pPr>
              <a:spcBef>
                <a:spcPts val="0"/>
              </a:spcBef>
              <a:spcAft>
                <a:spcPts val="1200"/>
              </a:spcAft>
              <a:defRPr/>
            </a:lvl2pPr>
            <a:lvl3pPr>
              <a:spcBef>
                <a:spcPts val="0"/>
              </a:spcBef>
              <a:spcAft>
                <a:spcPts val="1200"/>
              </a:spcAft>
              <a:defRPr/>
            </a:lvl3pPr>
            <a:lvl4pPr>
              <a:spcBef>
                <a:spcPts val="0"/>
              </a:spcBef>
              <a:spcAft>
                <a:spcPts val="1200"/>
              </a:spcAft>
              <a:defRPr/>
            </a:lvl4pPr>
            <a:lvl5pPr>
              <a:spcBef>
                <a:spcPts val="0"/>
              </a:spcBef>
              <a:spcAft>
                <a:spcPts val="1200"/>
              </a:spcAft>
              <a:defRPr/>
            </a:lvl5pPr>
            <a:lvl6pPr>
              <a:defRPr/>
            </a:lvl6pPr>
            <a:lvl7pPr>
              <a:defRPr/>
            </a:lvl7pPr>
            <a:lvl8pPr>
              <a:defRPr/>
            </a:lvl8pPr>
            <a:lvl9pPr>
              <a:buFont typeface="Arial" pitchFamily="34" charset="0"/>
              <a:buChar char="•"/>
              <a:defRPr/>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smtClean="0"/>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pPr>
              <a:defRPr/>
            </a:pPr>
            <a:fld id="{285583D9-E4BB-4C27-B10D-50E63E1FC0FF}" type="datetime1">
              <a:rPr lang="en-US"/>
              <a:pPr>
                <a:defRPr/>
              </a:pPr>
              <a:t>2/16/2017</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pPr>
              <a:defRPr/>
            </a:pPr>
            <a:fld id="{56B8EE23-1A92-4014-BBA2-959283AABADD}" type="slidenum">
              <a:rPr lang="en-US"/>
              <a:pPr>
                <a:defRPr/>
              </a:pPr>
              <a:t>‹#›</a:t>
            </a:fld>
            <a:endParaRPr lang="en-US"/>
          </a:p>
        </p:txBody>
      </p:sp>
    </p:spTree>
    <p:extLst>
      <p:ext uri="{BB962C8B-B14F-4D97-AF65-F5344CB8AC3E}">
        <p14:creationId xmlns:p14="http://schemas.microsoft.com/office/powerpoint/2010/main" val="339420217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Section Header">
    <p:spTree>
      <p:nvGrpSpPr>
        <p:cNvPr id="1" name=""/>
        <p:cNvGrpSpPr/>
        <p:nvPr/>
      </p:nvGrpSpPr>
      <p:grpSpPr>
        <a:xfrm>
          <a:off x="0" y="0"/>
          <a:ext cx="0" cy="0"/>
          <a:chOff x="0" y="0"/>
          <a:chExt cx="0" cy="0"/>
        </a:xfrm>
      </p:grpSpPr>
      <p:sp>
        <p:nvSpPr>
          <p:cNvPr id="4" name="Text Box 2"/>
          <p:cNvSpPr txBox="1">
            <a:spLocks noChangeArrowheads="1"/>
          </p:cNvSpPr>
          <p:nvPr userDrawn="1"/>
        </p:nvSpPr>
        <p:spPr bwMode="auto">
          <a:xfrm>
            <a:off x="3089275" y="112713"/>
            <a:ext cx="5740400"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r" eaLnBrk="1" hangingPunct="1">
              <a:defRPr/>
            </a:pPr>
            <a:r>
              <a:rPr lang="en-US" sz="3800" b="1" dirty="0">
                <a:solidFill>
                  <a:srgbClr val="FFFFFF"/>
                </a:solidFill>
                <a:latin typeface="Bookman Old Style" pitchFamily="18" charset="0"/>
              </a:rPr>
              <a:t>Nursing Leadership</a:t>
            </a:r>
          </a:p>
          <a:p>
            <a:pPr algn="r" eaLnBrk="1" hangingPunct="1">
              <a:defRPr/>
            </a:pPr>
            <a:r>
              <a:rPr lang="en-US" sz="3800" b="1" dirty="0" smtClean="0">
                <a:solidFill>
                  <a:srgbClr val="FFFFFF"/>
                </a:solidFill>
                <a:latin typeface="Bookman Old Style" pitchFamily="18" charset="0"/>
              </a:rPr>
              <a:t>Academy</a:t>
            </a:r>
            <a:endParaRPr lang="en-US" sz="3800" b="1" dirty="0">
              <a:solidFill>
                <a:srgbClr val="FFFFFF"/>
              </a:solidFill>
              <a:latin typeface="Bookman Old Style" pitchFamily="18" charset="0"/>
            </a:endParaRPr>
          </a:p>
          <a:p>
            <a:pPr eaLnBrk="1" hangingPunct="1">
              <a:defRPr/>
            </a:pPr>
            <a:endParaRPr lang="en-US" sz="3600" dirty="0">
              <a:solidFill>
                <a:prstClr val="black"/>
              </a:solidFill>
            </a:endParaRPr>
          </a:p>
        </p:txBody>
      </p:sp>
      <p:pic>
        <p:nvPicPr>
          <p:cNvPr id="5" name="Picture 0" descr="woneheader.gif"/>
          <p:cNvPicPr>
            <a:picLocks noChangeAspect="1" noChangeArrowheads="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0" y="0"/>
            <a:ext cx="9144000" cy="1828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 Box 2"/>
          <p:cNvSpPr txBox="1">
            <a:spLocks noChangeArrowheads="1"/>
          </p:cNvSpPr>
          <p:nvPr userDrawn="1"/>
        </p:nvSpPr>
        <p:spPr bwMode="auto">
          <a:xfrm>
            <a:off x="3214688" y="104775"/>
            <a:ext cx="5740400" cy="1000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pitchFamily="34" charset="0"/>
              </a:defRPr>
            </a:lvl1pPr>
            <a:lvl2pPr marL="742950" indent="-285750" eaLnBrk="0" hangingPunct="0">
              <a:defRPr>
                <a:solidFill>
                  <a:schemeClr val="tx1"/>
                </a:solidFill>
                <a:latin typeface="Arial" pitchFamily="34" charset="0"/>
              </a:defRPr>
            </a:lvl2pPr>
            <a:lvl3pPr marL="1143000" indent="-228600" eaLnBrk="0" hangingPunct="0">
              <a:defRPr>
                <a:solidFill>
                  <a:schemeClr val="tx1"/>
                </a:solidFill>
                <a:latin typeface="Arial" pitchFamily="34" charset="0"/>
              </a:defRPr>
            </a:lvl3pPr>
            <a:lvl4pPr marL="1600200" indent="-228600" eaLnBrk="0" hangingPunct="0">
              <a:defRPr>
                <a:solidFill>
                  <a:schemeClr val="tx1"/>
                </a:solidFill>
                <a:latin typeface="Arial" pitchFamily="34" charset="0"/>
              </a:defRPr>
            </a:lvl4pPr>
            <a:lvl5pPr marL="2057400" indent="-228600" eaLnBrk="0" hangingPunct="0">
              <a:defRPr>
                <a:solidFill>
                  <a:schemeClr val="tx1"/>
                </a:solidFill>
                <a:latin typeface="Arial" pitchFamily="34" charset="0"/>
              </a:defRPr>
            </a:lvl5pPr>
            <a:lvl6pPr marL="2514600" indent="-228600" eaLnBrk="0" fontAlgn="base" hangingPunct="0">
              <a:spcBef>
                <a:spcPct val="0"/>
              </a:spcBef>
              <a:spcAft>
                <a:spcPct val="0"/>
              </a:spcAft>
              <a:defRPr>
                <a:solidFill>
                  <a:schemeClr val="tx1"/>
                </a:solidFill>
                <a:latin typeface="Arial" pitchFamily="34" charset="0"/>
              </a:defRPr>
            </a:lvl6pPr>
            <a:lvl7pPr marL="2971800" indent="-228600" eaLnBrk="0" fontAlgn="base" hangingPunct="0">
              <a:spcBef>
                <a:spcPct val="0"/>
              </a:spcBef>
              <a:spcAft>
                <a:spcPct val="0"/>
              </a:spcAft>
              <a:defRPr>
                <a:solidFill>
                  <a:schemeClr val="tx1"/>
                </a:solidFill>
                <a:latin typeface="Arial" pitchFamily="34" charset="0"/>
              </a:defRPr>
            </a:lvl7pPr>
            <a:lvl8pPr marL="3429000" indent="-228600" eaLnBrk="0" fontAlgn="base" hangingPunct="0">
              <a:spcBef>
                <a:spcPct val="0"/>
              </a:spcBef>
              <a:spcAft>
                <a:spcPct val="0"/>
              </a:spcAft>
              <a:defRPr>
                <a:solidFill>
                  <a:schemeClr val="tx1"/>
                </a:solidFill>
                <a:latin typeface="Arial" pitchFamily="34" charset="0"/>
              </a:defRPr>
            </a:lvl8pPr>
            <a:lvl9pPr marL="3886200" indent="-228600" eaLnBrk="0" fontAlgn="base" hangingPunct="0">
              <a:spcBef>
                <a:spcPct val="0"/>
              </a:spcBef>
              <a:spcAft>
                <a:spcPct val="0"/>
              </a:spcAft>
              <a:defRPr>
                <a:solidFill>
                  <a:schemeClr val="tx1"/>
                </a:solidFill>
                <a:latin typeface="Arial" pitchFamily="34" charset="0"/>
              </a:defRPr>
            </a:lvl9pPr>
          </a:lstStyle>
          <a:p>
            <a:pPr algn="r" eaLnBrk="1" hangingPunct="1">
              <a:defRPr/>
            </a:pPr>
            <a:r>
              <a:rPr lang="en-US" sz="3800" b="1" dirty="0">
                <a:solidFill>
                  <a:srgbClr val="FFFFFF"/>
                </a:solidFill>
                <a:latin typeface="Bookman Old Style" pitchFamily="18" charset="0"/>
              </a:rPr>
              <a:t>Nursing Leadership</a:t>
            </a:r>
          </a:p>
          <a:p>
            <a:pPr algn="r" eaLnBrk="1" hangingPunct="1">
              <a:defRPr/>
            </a:pPr>
            <a:r>
              <a:rPr lang="en-US" sz="3800" b="1" dirty="0" smtClean="0">
                <a:solidFill>
                  <a:srgbClr val="FFFFFF"/>
                </a:solidFill>
                <a:latin typeface="Bookman Old Style" pitchFamily="18" charset="0"/>
              </a:rPr>
              <a:t>Academy</a:t>
            </a:r>
            <a:endParaRPr lang="en-US" sz="3800" b="1" dirty="0">
              <a:solidFill>
                <a:srgbClr val="FFFFFF"/>
              </a:solidFill>
              <a:latin typeface="Bookman Old Style" pitchFamily="18" charset="0"/>
            </a:endParaRPr>
          </a:p>
          <a:p>
            <a:pPr eaLnBrk="1" hangingPunct="1">
              <a:defRPr/>
            </a:pPr>
            <a:endParaRPr lang="en-US" sz="3600" dirty="0">
              <a:solidFill>
                <a:prstClr val="black"/>
              </a:solidFill>
            </a:endParaRPr>
          </a:p>
        </p:txBody>
      </p:sp>
      <p:sp>
        <p:nvSpPr>
          <p:cNvPr id="3" name="Text Placeholder 2"/>
          <p:cNvSpPr>
            <a:spLocks noGrp="1"/>
          </p:cNvSpPr>
          <p:nvPr>
            <p:ph type="body" idx="1"/>
          </p:nvPr>
        </p:nvSpPr>
        <p:spPr>
          <a:xfrm>
            <a:off x="762000" y="2514600"/>
            <a:ext cx="7772400" cy="2133600"/>
          </a:xfrm>
        </p:spPr>
        <p:txBody>
          <a:bodyPr>
            <a:normAutofit/>
          </a:bodyPr>
          <a:lstStyle>
            <a:lvl1pPr marL="0" indent="0" algn="ctr">
              <a:buNone/>
              <a:defRPr sz="4000" b="1" i="1">
                <a:solidFill>
                  <a:srgbClr val="1D1886"/>
                </a:solidFill>
                <a:latin typeface="Bookman Old Style" pitchFamily="18" charset="0"/>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13" name="Subtitle 2"/>
          <p:cNvSpPr>
            <a:spLocks noGrp="1"/>
          </p:cNvSpPr>
          <p:nvPr>
            <p:ph type="subTitle" idx="13"/>
          </p:nvPr>
        </p:nvSpPr>
        <p:spPr>
          <a:xfrm>
            <a:off x="1524000" y="4953000"/>
            <a:ext cx="6400800" cy="1219200"/>
          </a:xfrm>
        </p:spPr>
        <p:txBody>
          <a:bodyPr>
            <a:normAutofit/>
          </a:bodyPr>
          <a:lstStyle>
            <a:lvl1pPr marL="0" indent="0" algn="ctr">
              <a:buNone/>
              <a:defRPr sz="2800" b="0">
                <a:solidFill>
                  <a:schemeClr val="tx1">
                    <a:lumMod val="75000"/>
                    <a:lumOff val="25000"/>
                  </a:schemeClr>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7" name="Date Placeholder 3"/>
          <p:cNvSpPr>
            <a:spLocks noGrp="1"/>
          </p:cNvSpPr>
          <p:nvPr>
            <p:ph type="dt" sz="half" idx="14"/>
          </p:nvPr>
        </p:nvSpPr>
        <p:spPr/>
        <p:txBody>
          <a:bodyPr/>
          <a:lstStyle>
            <a:lvl1pPr fontAlgn="base">
              <a:spcBef>
                <a:spcPct val="0"/>
              </a:spcBef>
              <a:spcAft>
                <a:spcPct val="0"/>
              </a:spcAft>
              <a:defRPr/>
            </a:lvl1pPr>
          </a:lstStyle>
          <a:p>
            <a:pPr>
              <a:defRPr/>
            </a:pPr>
            <a:fld id="{8EB9F0DA-84C4-4350-97E5-592D2F6816CB}" type="datetime1">
              <a:rPr lang="en-US"/>
              <a:pPr>
                <a:defRPr/>
              </a:pPr>
              <a:t>2/16/2017</a:t>
            </a:fld>
            <a:endParaRPr lang="en-US"/>
          </a:p>
        </p:txBody>
      </p:sp>
      <p:sp>
        <p:nvSpPr>
          <p:cNvPr id="8" name="Footer Placeholder 4"/>
          <p:cNvSpPr>
            <a:spLocks noGrp="1"/>
          </p:cNvSpPr>
          <p:nvPr>
            <p:ph type="ftr" sz="quarter" idx="15"/>
          </p:nvPr>
        </p:nvSpPr>
        <p:spPr/>
        <p:txBody>
          <a:bodyPr/>
          <a:lstStyle>
            <a:lvl1pPr fontAlgn="base">
              <a:spcBef>
                <a:spcPct val="0"/>
              </a:spcBef>
              <a:spcAft>
                <a:spcPct val="0"/>
              </a:spcAft>
              <a:defRPr/>
            </a:lvl1pPr>
          </a:lstStyle>
          <a:p>
            <a:pPr>
              <a:defRPr/>
            </a:pPr>
            <a:endParaRPr lang="en-US"/>
          </a:p>
        </p:txBody>
      </p:sp>
      <p:sp>
        <p:nvSpPr>
          <p:cNvPr id="9" name="Slide Number Placeholder 5"/>
          <p:cNvSpPr>
            <a:spLocks noGrp="1"/>
          </p:cNvSpPr>
          <p:nvPr>
            <p:ph type="sldNum" sz="quarter" idx="16"/>
          </p:nvPr>
        </p:nvSpPr>
        <p:spPr/>
        <p:txBody>
          <a:bodyPr/>
          <a:lstStyle>
            <a:lvl1pPr fontAlgn="base">
              <a:spcBef>
                <a:spcPct val="0"/>
              </a:spcBef>
              <a:spcAft>
                <a:spcPct val="0"/>
              </a:spcAft>
              <a:defRPr/>
            </a:lvl1pPr>
          </a:lstStyle>
          <a:p>
            <a:pPr>
              <a:defRPr/>
            </a:pPr>
            <a:fld id="{0E96024C-6FF9-4808-A1AB-D24ECD0FF9DD}" type="slidenum">
              <a:rPr lang="en-US"/>
              <a:pPr>
                <a:defRPr/>
              </a:pPr>
              <a:t>‹#›</a:t>
            </a:fld>
            <a:endParaRPr lang="en-US"/>
          </a:p>
        </p:txBody>
      </p:sp>
    </p:spTree>
    <p:extLst>
      <p:ext uri="{BB962C8B-B14F-4D97-AF65-F5344CB8AC3E}">
        <p14:creationId xmlns:p14="http://schemas.microsoft.com/office/powerpoint/2010/main" val="170948540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4" name="Content Placeholder 3"/>
          <p:cNvSpPr>
            <a:spLocks noGrp="1"/>
          </p:cNvSpPr>
          <p:nvPr>
            <p:ph sz="half" idx="2"/>
          </p:nvPr>
        </p:nvSpPr>
        <p:spPr>
          <a:xfrm>
            <a:off x="4648200" y="1600200"/>
            <a:ext cx="4038600" cy="4525963"/>
          </a:xfrm>
        </p:spPr>
        <p:txBody>
          <a:bodyPr/>
          <a:lstStyle>
            <a:lvl1pPr>
              <a:defRPr sz="2400"/>
            </a:lvl1pPr>
            <a:lvl2pPr>
              <a:defRPr sz="16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smtClean="0"/>
          </a:p>
        </p:txBody>
      </p:sp>
      <p:sp>
        <p:nvSpPr>
          <p:cNvPr id="9" name="Content Placeholder 8"/>
          <p:cNvSpPr>
            <a:spLocks noGrp="1"/>
          </p:cNvSpPr>
          <p:nvPr>
            <p:ph sz="quarter" idx="13"/>
          </p:nvPr>
        </p:nvSpPr>
        <p:spPr>
          <a:xfrm>
            <a:off x="365760" y="1600200"/>
            <a:ext cx="4041648" cy="452628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4"/>
          </p:nvPr>
        </p:nvSpPr>
        <p:spPr/>
        <p:txBody>
          <a:bodyPr/>
          <a:lstStyle>
            <a:lvl1pPr fontAlgn="base">
              <a:spcBef>
                <a:spcPct val="0"/>
              </a:spcBef>
              <a:spcAft>
                <a:spcPct val="0"/>
              </a:spcAft>
              <a:defRPr/>
            </a:lvl1pPr>
          </a:lstStyle>
          <a:p>
            <a:pPr>
              <a:defRPr/>
            </a:pPr>
            <a:fld id="{66EA380A-0AAA-4966-87E9-098C4C4AC32A}" type="datetime1">
              <a:rPr lang="en-US"/>
              <a:pPr>
                <a:defRPr/>
              </a:pPr>
              <a:t>2/16/2017</a:t>
            </a:fld>
            <a:endParaRPr lang="en-US"/>
          </a:p>
        </p:txBody>
      </p:sp>
      <p:sp>
        <p:nvSpPr>
          <p:cNvPr id="6" name="Footer Placeholder 5"/>
          <p:cNvSpPr>
            <a:spLocks noGrp="1"/>
          </p:cNvSpPr>
          <p:nvPr>
            <p:ph type="ftr" sz="quarter" idx="15"/>
          </p:nvPr>
        </p:nvSpPr>
        <p:spPr/>
        <p:txBody>
          <a:bodyPr/>
          <a:lstStyle>
            <a:lvl1pPr fontAlgn="base">
              <a:spcBef>
                <a:spcPct val="0"/>
              </a:spcBef>
              <a:spcAft>
                <a:spcPct val="0"/>
              </a:spcAft>
              <a:defRPr/>
            </a:lvl1pPr>
          </a:lstStyle>
          <a:p>
            <a:pPr>
              <a:defRPr/>
            </a:pPr>
            <a:endParaRPr lang="en-US"/>
          </a:p>
        </p:txBody>
      </p:sp>
      <p:sp>
        <p:nvSpPr>
          <p:cNvPr id="7" name="Slide Number Placeholder 6"/>
          <p:cNvSpPr>
            <a:spLocks noGrp="1"/>
          </p:cNvSpPr>
          <p:nvPr>
            <p:ph type="sldNum" sz="quarter" idx="16"/>
          </p:nvPr>
        </p:nvSpPr>
        <p:spPr/>
        <p:txBody>
          <a:bodyPr/>
          <a:lstStyle>
            <a:lvl1pPr fontAlgn="base">
              <a:spcBef>
                <a:spcPct val="0"/>
              </a:spcBef>
              <a:spcAft>
                <a:spcPct val="0"/>
              </a:spcAft>
              <a:defRPr/>
            </a:lvl1pPr>
          </a:lstStyle>
          <a:p>
            <a:pPr>
              <a:defRPr/>
            </a:pPr>
            <a:fld id="{FDA93445-D2FE-4ED8-9FF9-331934AD9754}" type="slidenum">
              <a:rPr lang="en-US"/>
              <a:pPr>
                <a:defRPr/>
              </a:pPr>
              <a:t>‹#›</a:t>
            </a:fld>
            <a:endParaRPr lang="en-US"/>
          </a:p>
        </p:txBody>
      </p:sp>
    </p:spTree>
    <p:extLst>
      <p:ext uri="{BB962C8B-B14F-4D97-AF65-F5344CB8AC3E}">
        <p14:creationId xmlns:p14="http://schemas.microsoft.com/office/powerpoint/2010/main" val="1674967486"/>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600200"/>
            <a:ext cx="4040188" cy="609600"/>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5" name="Text Placeholder 4"/>
          <p:cNvSpPr>
            <a:spLocks noGrp="1"/>
          </p:cNvSpPr>
          <p:nvPr>
            <p:ph type="body" sz="quarter" idx="3"/>
          </p:nvPr>
        </p:nvSpPr>
        <p:spPr>
          <a:xfrm>
            <a:off x="4648200" y="1600200"/>
            <a:ext cx="4041775" cy="609600"/>
          </a:xfrm>
        </p:spPr>
        <p:txBody>
          <a:bodyPr anchor="b">
            <a:noAutofit/>
          </a:bodyPr>
          <a:lstStyle>
            <a:lvl1pPr marL="0" indent="0" algn="ctr">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11" name="Content Placeholder 10"/>
          <p:cNvSpPr>
            <a:spLocks noGrp="1"/>
          </p:cNvSpPr>
          <p:nvPr>
            <p:ph sz="quarter" idx="13"/>
          </p:nvPr>
        </p:nvSpPr>
        <p:spPr>
          <a:xfrm>
            <a:off x="457200" y="2212848"/>
            <a:ext cx="4041648" cy="391363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13" name="Content Placeholder 12"/>
          <p:cNvSpPr>
            <a:spLocks noGrp="1"/>
          </p:cNvSpPr>
          <p:nvPr>
            <p:ph sz="quarter" idx="14"/>
          </p:nvPr>
        </p:nvSpPr>
        <p:spPr>
          <a:xfrm>
            <a:off x="4672584" y="2212848"/>
            <a:ext cx="4041648" cy="3913187"/>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5"/>
          </p:nvPr>
        </p:nvSpPr>
        <p:spPr/>
        <p:txBody>
          <a:bodyPr/>
          <a:lstStyle>
            <a:lvl1pPr fontAlgn="base">
              <a:spcBef>
                <a:spcPct val="0"/>
              </a:spcBef>
              <a:spcAft>
                <a:spcPct val="0"/>
              </a:spcAft>
              <a:defRPr/>
            </a:lvl1pPr>
          </a:lstStyle>
          <a:p>
            <a:pPr>
              <a:defRPr/>
            </a:pPr>
            <a:fld id="{9C0331E5-0AF6-429C-BB29-2EB54B4DAADC}" type="datetime1">
              <a:rPr lang="en-US"/>
              <a:pPr>
                <a:defRPr/>
              </a:pPr>
              <a:t>2/16/2017</a:t>
            </a:fld>
            <a:endParaRPr lang="en-US"/>
          </a:p>
        </p:txBody>
      </p:sp>
      <p:sp>
        <p:nvSpPr>
          <p:cNvPr id="8" name="Footer Placeholder 7"/>
          <p:cNvSpPr>
            <a:spLocks noGrp="1"/>
          </p:cNvSpPr>
          <p:nvPr>
            <p:ph type="ftr" sz="quarter" idx="16"/>
          </p:nvPr>
        </p:nvSpPr>
        <p:spPr/>
        <p:txBody>
          <a:bodyPr/>
          <a:lstStyle>
            <a:lvl1pPr fontAlgn="base">
              <a:spcBef>
                <a:spcPct val="0"/>
              </a:spcBef>
              <a:spcAft>
                <a:spcPct val="0"/>
              </a:spcAft>
              <a:defRPr/>
            </a:lvl1pPr>
          </a:lstStyle>
          <a:p>
            <a:pPr>
              <a:defRPr/>
            </a:pPr>
            <a:endParaRPr lang="en-US"/>
          </a:p>
        </p:txBody>
      </p:sp>
      <p:sp>
        <p:nvSpPr>
          <p:cNvPr id="9" name="Slide Number Placeholder 8"/>
          <p:cNvSpPr>
            <a:spLocks noGrp="1"/>
          </p:cNvSpPr>
          <p:nvPr>
            <p:ph type="sldNum" sz="quarter" idx="17"/>
          </p:nvPr>
        </p:nvSpPr>
        <p:spPr/>
        <p:txBody>
          <a:bodyPr/>
          <a:lstStyle>
            <a:lvl1pPr fontAlgn="base">
              <a:spcBef>
                <a:spcPct val="0"/>
              </a:spcBef>
              <a:spcAft>
                <a:spcPct val="0"/>
              </a:spcAft>
              <a:defRPr/>
            </a:lvl1pPr>
          </a:lstStyle>
          <a:p>
            <a:pPr>
              <a:defRPr/>
            </a:pPr>
            <a:fld id="{4D37C757-C1C2-47D6-9505-29F157DFC691}" type="slidenum">
              <a:rPr lang="en-US"/>
              <a:pPr>
                <a:defRPr/>
              </a:pPr>
              <a:t>‹#›</a:t>
            </a:fld>
            <a:endParaRPr lang="en-US"/>
          </a:p>
        </p:txBody>
      </p:sp>
    </p:spTree>
    <p:extLst>
      <p:ext uri="{BB962C8B-B14F-4D97-AF65-F5344CB8AC3E}">
        <p14:creationId xmlns:p14="http://schemas.microsoft.com/office/powerpoint/2010/main" val="223170532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lvl1pPr fontAlgn="base">
              <a:spcBef>
                <a:spcPct val="0"/>
              </a:spcBef>
              <a:spcAft>
                <a:spcPct val="0"/>
              </a:spcAft>
              <a:defRPr/>
            </a:lvl1pPr>
          </a:lstStyle>
          <a:p>
            <a:pPr>
              <a:defRPr/>
            </a:pPr>
            <a:fld id="{D178C6FE-9302-484E-A896-90EA0A61CC10}" type="datetime1">
              <a:rPr lang="en-US"/>
              <a:pPr>
                <a:defRPr/>
              </a:pPr>
              <a:t>2/16/2017</a:t>
            </a:fld>
            <a:endParaRPr lang="en-US"/>
          </a:p>
        </p:txBody>
      </p:sp>
      <p:sp>
        <p:nvSpPr>
          <p:cNvPr id="4" name="Footer Placeholder 3"/>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5" name="Slide Number Placeholder 4"/>
          <p:cNvSpPr>
            <a:spLocks noGrp="1"/>
          </p:cNvSpPr>
          <p:nvPr>
            <p:ph type="sldNum" sz="quarter" idx="12"/>
          </p:nvPr>
        </p:nvSpPr>
        <p:spPr/>
        <p:txBody>
          <a:bodyPr/>
          <a:lstStyle>
            <a:lvl1pPr fontAlgn="base">
              <a:spcBef>
                <a:spcPct val="0"/>
              </a:spcBef>
              <a:spcAft>
                <a:spcPct val="0"/>
              </a:spcAft>
              <a:defRPr/>
            </a:lvl1pPr>
          </a:lstStyle>
          <a:p>
            <a:pPr>
              <a:defRPr/>
            </a:pPr>
            <a:fld id="{74390D2B-E1C5-486D-BC60-07DF3379730A}" type="slidenum">
              <a:rPr lang="en-US"/>
              <a:pPr>
                <a:defRPr/>
              </a:pPr>
              <a:t>‹#›</a:t>
            </a:fld>
            <a:endParaRPr lang="en-US"/>
          </a:p>
        </p:txBody>
      </p:sp>
    </p:spTree>
    <p:extLst>
      <p:ext uri="{BB962C8B-B14F-4D97-AF65-F5344CB8AC3E}">
        <p14:creationId xmlns:p14="http://schemas.microsoft.com/office/powerpoint/2010/main" val="338099121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fontAlgn="base">
              <a:spcBef>
                <a:spcPct val="0"/>
              </a:spcBef>
              <a:spcAft>
                <a:spcPct val="0"/>
              </a:spcAft>
              <a:defRPr/>
            </a:lvl1pPr>
          </a:lstStyle>
          <a:p>
            <a:pPr>
              <a:defRPr/>
            </a:pPr>
            <a:fld id="{3E252349-876D-4253-AEF0-AB609F2322D3}" type="datetime1">
              <a:rPr lang="en-US"/>
              <a:pPr>
                <a:defRPr/>
              </a:pPr>
              <a:t>2/16/2017</a:t>
            </a:fld>
            <a:endParaRPr lang="en-US"/>
          </a:p>
        </p:txBody>
      </p:sp>
      <p:sp>
        <p:nvSpPr>
          <p:cNvPr id="3" name="Footer Placeholder 2"/>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4" name="Slide Number Placeholder 3"/>
          <p:cNvSpPr>
            <a:spLocks noGrp="1"/>
          </p:cNvSpPr>
          <p:nvPr>
            <p:ph type="sldNum" sz="quarter" idx="12"/>
          </p:nvPr>
        </p:nvSpPr>
        <p:spPr/>
        <p:txBody>
          <a:bodyPr/>
          <a:lstStyle>
            <a:lvl1pPr fontAlgn="base">
              <a:spcBef>
                <a:spcPct val="0"/>
              </a:spcBef>
              <a:spcAft>
                <a:spcPct val="0"/>
              </a:spcAft>
              <a:defRPr/>
            </a:lvl1pPr>
          </a:lstStyle>
          <a:p>
            <a:pPr>
              <a:defRPr/>
            </a:pPr>
            <a:fld id="{A4E64784-1215-4DCA-9869-6B227E0C3918}" type="slidenum">
              <a:rPr lang="en-US"/>
              <a:pPr>
                <a:defRPr/>
              </a:pPr>
              <a:t>‹#›</a:t>
            </a:fld>
            <a:endParaRPr lang="en-US"/>
          </a:p>
        </p:txBody>
      </p:sp>
    </p:spTree>
    <p:extLst>
      <p:ext uri="{BB962C8B-B14F-4D97-AF65-F5344CB8AC3E}">
        <p14:creationId xmlns:p14="http://schemas.microsoft.com/office/powerpoint/2010/main" val="1713139620"/>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907087" y="266700"/>
            <a:ext cx="3008313" cy="2095500"/>
          </a:xfrm>
        </p:spPr>
        <p:txBody>
          <a:bodyPr/>
          <a:lstStyle>
            <a:lvl1pPr algn="ctr">
              <a:lnSpc>
                <a:spcPct val="100000"/>
              </a:lnSpc>
              <a:defRPr sz="2800" b="0">
                <a:effectLst>
                  <a:outerShdw blurRad="50800" dist="25400" dir="5400000" algn="t" rotWithShape="0">
                    <a:prstClr val="black">
                      <a:alpha val="25000"/>
                    </a:prstClr>
                  </a:outerShdw>
                </a:effectLst>
              </a:defRPr>
            </a:lvl1pPr>
          </a:lstStyle>
          <a:p>
            <a:r>
              <a:rPr lang="en-US" smtClean="0"/>
              <a:t>Click to edit Master title style</a:t>
            </a:r>
            <a:endParaRPr lang="en-US" dirty="0"/>
          </a:p>
        </p:txBody>
      </p:sp>
      <p:sp>
        <p:nvSpPr>
          <p:cNvPr id="3" name="Content Placeholder 2"/>
          <p:cNvSpPr>
            <a:spLocks noGrp="1"/>
          </p:cNvSpPr>
          <p:nvPr>
            <p:ph idx="1"/>
          </p:nvPr>
        </p:nvSpPr>
        <p:spPr>
          <a:xfrm>
            <a:off x="719137" y="273050"/>
            <a:ext cx="4995863"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5907087" y="2438400"/>
            <a:ext cx="3008313" cy="3687763"/>
          </a:xfrm>
        </p:spPr>
        <p:txBody>
          <a:bodyPr>
            <a:normAutofit/>
          </a:bodyPr>
          <a:lstStyle>
            <a:lvl1pPr marL="0" indent="0" algn="ctr">
              <a:lnSpc>
                <a:spcPct val="125000"/>
              </a:lnSpc>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vl1pPr>
          </a:lstStyle>
          <a:p>
            <a:pPr>
              <a:defRPr/>
            </a:pPr>
            <a:fld id="{4CB4E582-70B5-4B00-9E13-60AE7A006FF1}" type="datetime1">
              <a:rPr lang="en-US"/>
              <a:pPr>
                <a:defRPr/>
              </a:pPr>
              <a:t>2/16/2017</a:t>
            </a:fld>
            <a:endParaRPr lang="en-US"/>
          </a:p>
        </p:txBody>
      </p:sp>
      <p:sp>
        <p:nvSpPr>
          <p:cNvPr id="6" name="Footer Placeholder 5"/>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7" name="Slide Number Placeholder 6"/>
          <p:cNvSpPr>
            <a:spLocks noGrp="1"/>
          </p:cNvSpPr>
          <p:nvPr>
            <p:ph type="sldNum" sz="quarter" idx="12"/>
          </p:nvPr>
        </p:nvSpPr>
        <p:spPr/>
        <p:txBody>
          <a:bodyPr/>
          <a:lstStyle>
            <a:lvl1pPr fontAlgn="base">
              <a:spcBef>
                <a:spcPct val="0"/>
              </a:spcBef>
              <a:spcAft>
                <a:spcPct val="0"/>
              </a:spcAft>
              <a:defRPr/>
            </a:lvl1pPr>
          </a:lstStyle>
          <a:p>
            <a:pPr>
              <a:defRPr/>
            </a:pPr>
            <a:fld id="{D2F5D006-C945-4A1A-AE50-ABB66604B652}" type="slidenum">
              <a:rPr lang="en-US"/>
              <a:pPr>
                <a:defRPr/>
              </a:pPr>
              <a:t>‹#›</a:t>
            </a:fld>
            <a:endParaRPr lang="en-US"/>
          </a:p>
        </p:txBody>
      </p:sp>
    </p:spTree>
    <p:extLst>
      <p:ext uri="{BB962C8B-B14F-4D97-AF65-F5344CB8AC3E}">
        <p14:creationId xmlns:p14="http://schemas.microsoft.com/office/powerpoint/2010/main" val="136524513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679576" y="228600"/>
            <a:ext cx="5711824" cy="895350"/>
          </a:xfrm>
        </p:spPr>
        <p:txBody>
          <a:bodyPr/>
          <a:lstStyle>
            <a:lvl1pPr algn="ctr">
              <a:lnSpc>
                <a:spcPct val="100000"/>
              </a:lnSpc>
              <a:defRPr sz="2800" b="0"/>
            </a:lvl1pPr>
          </a:lstStyle>
          <a:p>
            <a:r>
              <a:rPr lang="en-US" smtClean="0"/>
              <a:t>Click to edit Master title style</a:t>
            </a:r>
            <a:endParaRPr lang="en-US" dirty="0"/>
          </a:p>
        </p:txBody>
      </p:sp>
      <p:sp>
        <p:nvSpPr>
          <p:cNvPr id="3" name="Picture Placeholder 2"/>
          <p:cNvSpPr>
            <a:spLocks noGrp="1"/>
          </p:cNvSpPr>
          <p:nvPr>
            <p:ph type="pic" idx="1"/>
          </p:nvPr>
        </p:nvSpPr>
        <p:spPr>
          <a:xfrm>
            <a:off x="1508126" y="1143000"/>
            <a:ext cx="6054724" cy="4541044"/>
          </a:xfrm>
          <a:ln w="76200">
            <a:solidFill>
              <a:schemeClr val="bg1"/>
            </a:solidFill>
          </a:ln>
          <a:effectLst>
            <a:outerShdw blurRad="88900" dist="50800" dir="5400000" algn="ctr" rotWithShape="0">
              <a:srgbClr val="000000">
                <a:alpha val="25000"/>
              </a:srgbClr>
            </a:outerShdw>
          </a:effectLst>
        </p:spPr>
        <p:txBody>
          <a:bodyPr rtlCol="0">
            <a:normAutofit/>
          </a:bodyPr>
          <a:lstStyle>
            <a:lvl1pPr marL="0" indent="0" algn="ctr">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smtClean="0"/>
              <a:t>Click icon to add picture</a:t>
            </a:r>
            <a:endParaRPr lang="en-US" noProof="0" dirty="0"/>
          </a:p>
        </p:txBody>
      </p:sp>
      <p:sp>
        <p:nvSpPr>
          <p:cNvPr id="4" name="Text Placeholder 3"/>
          <p:cNvSpPr>
            <a:spLocks noGrp="1"/>
          </p:cNvSpPr>
          <p:nvPr>
            <p:ph type="body" sz="half" idx="2"/>
          </p:nvPr>
        </p:nvSpPr>
        <p:spPr>
          <a:xfrm>
            <a:off x="1679576" y="5810250"/>
            <a:ext cx="5711824" cy="5334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vl1pPr>
          </a:lstStyle>
          <a:p>
            <a:pPr>
              <a:defRPr/>
            </a:pPr>
            <a:fld id="{E3A61929-61C4-4A57-9ECA-FB654AC5DDDA}" type="datetime1">
              <a:rPr lang="en-US"/>
              <a:pPr>
                <a:defRPr/>
              </a:pPr>
              <a:t>2/16/2017</a:t>
            </a:fld>
            <a:endParaRPr lang="en-US"/>
          </a:p>
        </p:txBody>
      </p:sp>
      <p:sp>
        <p:nvSpPr>
          <p:cNvPr id="6" name="Footer Placeholder 5"/>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7" name="Slide Number Placeholder 6"/>
          <p:cNvSpPr>
            <a:spLocks noGrp="1"/>
          </p:cNvSpPr>
          <p:nvPr>
            <p:ph type="sldNum" sz="quarter" idx="12"/>
          </p:nvPr>
        </p:nvSpPr>
        <p:spPr/>
        <p:txBody>
          <a:bodyPr/>
          <a:lstStyle>
            <a:lvl1pPr fontAlgn="base">
              <a:spcBef>
                <a:spcPct val="0"/>
              </a:spcBef>
              <a:spcAft>
                <a:spcPct val="0"/>
              </a:spcAft>
              <a:defRPr/>
            </a:lvl1pPr>
          </a:lstStyle>
          <a:p>
            <a:pPr>
              <a:defRPr/>
            </a:pPr>
            <a:fld id="{3A9F89A1-133B-43F9-8F32-A5C5ABBA7FE6}" type="slidenum">
              <a:rPr lang="en-US"/>
              <a:pPr>
                <a:defRPr/>
              </a:pPr>
              <a:t>‹#›</a:t>
            </a:fld>
            <a:endParaRPr lang="en-US"/>
          </a:p>
        </p:txBody>
      </p:sp>
    </p:spTree>
    <p:extLst>
      <p:ext uri="{BB962C8B-B14F-4D97-AF65-F5344CB8AC3E}">
        <p14:creationId xmlns:p14="http://schemas.microsoft.com/office/powerpoint/2010/main" val="1635043363"/>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pPr>
              <a:defRPr/>
            </a:pPr>
            <a:fld id="{179C913D-1809-438A-8672-AD8D56747EFA}" type="datetime1">
              <a:rPr lang="en-US"/>
              <a:pPr>
                <a:defRPr/>
              </a:pPr>
              <a:t>2/16/2017</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pPr>
              <a:defRPr/>
            </a:pPr>
            <a:fld id="{A5DFB063-703D-4EDC-9A2E-F1DB3A6F727E}" type="slidenum">
              <a:rPr lang="en-US"/>
              <a:pPr>
                <a:defRPr/>
              </a:pPr>
              <a:t>‹#›</a:t>
            </a:fld>
            <a:endParaRPr lang="en-US"/>
          </a:p>
        </p:txBody>
      </p:sp>
    </p:spTree>
    <p:extLst>
      <p:ext uri="{BB962C8B-B14F-4D97-AF65-F5344CB8AC3E}">
        <p14:creationId xmlns:p14="http://schemas.microsoft.com/office/powerpoint/2010/main" val="1790468431"/>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vl1pPr>
          </a:lstStyle>
          <a:p>
            <a:pPr>
              <a:defRPr/>
            </a:pPr>
            <a:fld id="{5B16CDA6-DBC7-4BC6-A3EA-B43E669757A4}" type="datetime1">
              <a:rPr lang="en-US"/>
              <a:pPr>
                <a:defRPr/>
              </a:pPr>
              <a:t>2/16/2017</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vl1pPr>
          </a:lstStyle>
          <a:p>
            <a:pPr>
              <a:defRPr/>
            </a:pPr>
            <a:fld id="{EB03741A-126E-4C77-9F65-358920618C2F}" type="slidenum">
              <a:rPr lang="en-US"/>
              <a:pPr>
                <a:defRPr/>
              </a:pPr>
              <a:t>‹#›</a:t>
            </a:fld>
            <a:endParaRPr lang="en-US"/>
          </a:p>
        </p:txBody>
      </p:sp>
    </p:spTree>
    <p:extLst>
      <p:ext uri="{BB962C8B-B14F-4D97-AF65-F5344CB8AC3E}">
        <p14:creationId xmlns:p14="http://schemas.microsoft.com/office/powerpoint/2010/main" val="160219650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clipArtAndTx" preserve="1">
  <p:cSld name="Title, Clip Art and Text">
    <p:spTree>
      <p:nvGrpSpPr>
        <p:cNvPr id="1" name=""/>
        <p:cNvGrpSpPr/>
        <p:nvPr/>
      </p:nvGrpSpPr>
      <p:grpSpPr>
        <a:xfrm>
          <a:off x="0" y="0"/>
          <a:ext cx="0" cy="0"/>
          <a:chOff x="0" y="0"/>
          <a:chExt cx="0" cy="0"/>
        </a:xfrm>
      </p:grpSpPr>
      <p:sp>
        <p:nvSpPr>
          <p:cNvPr id="2" name="Title 1"/>
          <p:cNvSpPr>
            <a:spLocks noGrp="1"/>
          </p:cNvSpPr>
          <p:nvPr>
            <p:ph type="title"/>
          </p:nvPr>
        </p:nvSpPr>
        <p:spPr>
          <a:xfrm>
            <a:off x="2438400" y="228600"/>
            <a:ext cx="6400800" cy="1219200"/>
          </a:xfrm>
        </p:spPr>
        <p:txBody>
          <a:bodyPr/>
          <a:lstStyle/>
          <a:p>
            <a:r>
              <a:rPr lang="en-US" smtClean="0"/>
              <a:t>Click to edit Master title style</a:t>
            </a:r>
            <a:endParaRPr lang="en-US"/>
          </a:p>
        </p:txBody>
      </p:sp>
      <p:sp>
        <p:nvSpPr>
          <p:cNvPr id="3" name="ClipArt Placeholder 2"/>
          <p:cNvSpPr>
            <a:spLocks noGrp="1"/>
          </p:cNvSpPr>
          <p:nvPr>
            <p:ph type="clipArt" sz="half" idx="1"/>
          </p:nvPr>
        </p:nvSpPr>
        <p:spPr>
          <a:xfrm>
            <a:off x="2438400" y="1600200"/>
            <a:ext cx="3124200" cy="4495800"/>
          </a:xfrm>
        </p:spPr>
        <p:txBody>
          <a:bodyPr rtlCol="0">
            <a:normAutofit/>
          </a:bodyPr>
          <a:lstStyle/>
          <a:p>
            <a:pPr lvl="0"/>
            <a:r>
              <a:rPr lang="en-US" noProof="0" smtClean="0"/>
              <a:t>Click icon to add clip art</a:t>
            </a:r>
          </a:p>
        </p:txBody>
      </p:sp>
      <p:sp>
        <p:nvSpPr>
          <p:cNvPr id="4" name="Text Placeholder 3"/>
          <p:cNvSpPr>
            <a:spLocks noGrp="1"/>
          </p:cNvSpPr>
          <p:nvPr>
            <p:ph type="body" sz="half" idx="2"/>
          </p:nvPr>
        </p:nvSpPr>
        <p:spPr>
          <a:xfrm>
            <a:off x="5715000" y="1600200"/>
            <a:ext cx="3124200" cy="4495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7"/>
          <p:cNvSpPr>
            <a:spLocks noGrp="1" noChangeArrowheads="1"/>
          </p:cNvSpPr>
          <p:nvPr>
            <p:ph type="dt" sz="half" idx="10"/>
          </p:nvPr>
        </p:nvSpPr>
        <p:spPr/>
        <p:txBody>
          <a:bodyPr/>
          <a:lstStyle>
            <a:lvl1pPr fontAlgn="base">
              <a:spcBef>
                <a:spcPct val="0"/>
              </a:spcBef>
              <a:spcAft>
                <a:spcPct val="0"/>
              </a:spcAft>
              <a:defRPr smtClean="0"/>
            </a:lvl1pPr>
          </a:lstStyle>
          <a:p>
            <a:pPr>
              <a:defRPr/>
            </a:pPr>
            <a:fld id="{871E7E9F-840A-4C22-B335-58B540263509}" type="datetime1">
              <a:rPr lang="en-US"/>
              <a:pPr>
                <a:defRPr/>
              </a:pPr>
              <a:t>2/16/2017</a:t>
            </a:fld>
            <a:endParaRPr lang="en-US"/>
          </a:p>
        </p:txBody>
      </p:sp>
      <p:sp>
        <p:nvSpPr>
          <p:cNvPr id="6" name="Rectangle 8"/>
          <p:cNvSpPr>
            <a:spLocks noGrp="1" noChangeArrowheads="1"/>
          </p:cNvSpPr>
          <p:nvPr>
            <p:ph type="ftr" sz="quarter" idx="11"/>
          </p:nvPr>
        </p:nvSpPr>
        <p:spPr/>
        <p:txBody>
          <a:bodyPr/>
          <a:lstStyle>
            <a:lvl1pPr fontAlgn="base">
              <a:spcBef>
                <a:spcPct val="0"/>
              </a:spcBef>
              <a:spcAft>
                <a:spcPct val="0"/>
              </a:spcAft>
              <a:defRPr/>
            </a:lvl1pPr>
          </a:lstStyle>
          <a:p>
            <a:pPr>
              <a:defRPr/>
            </a:pPr>
            <a:endParaRPr lang="en-US"/>
          </a:p>
        </p:txBody>
      </p:sp>
      <p:sp>
        <p:nvSpPr>
          <p:cNvPr id="7" name="Rectangle 9"/>
          <p:cNvSpPr>
            <a:spLocks noGrp="1" noChangeArrowheads="1"/>
          </p:cNvSpPr>
          <p:nvPr>
            <p:ph type="sldNum" sz="quarter" idx="12"/>
          </p:nvPr>
        </p:nvSpPr>
        <p:spPr/>
        <p:txBody>
          <a:bodyPr/>
          <a:lstStyle>
            <a:lvl1pPr fontAlgn="base">
              <a:spcBef>
                <a:spcPct val="0"/>
              </a:spcBef>
              <a:spcAft>
                <a:spcPct val="0"/>
              </a:spcAft>
              <a:defRPr/>
            </a:lvl1pPr>
          </a:lstStyle>
          <a:p>
            <a:pPr>
              <a:defRPr/>
            </a:pPr>
            <a:fld id="{0C078275-ED24-4A4C-8BDD-228A71386B67}" type="slidenum">
              <a:rPr lang="en-US"/>
              <a:pPr>
                <a:defRPr/>
              </a:pPr>
              <a:t>‹#›</a:t>
            </a:fld>
            <a:endParaRPr lang="en-US"/>
          </a:p>
        </p:txBody>
      </p:sp>
    </p:spTree>
    <p:extLst>
      <p:ext uri="{BB962C8B-B14F-4D97-AF65-F5344CB8AC3E}">
        <p14:creationId xmlns:p14="http://schemas.microsoft.com/office/powerpoint/2010/main" val="2937643448"/>
      </p:ext>
    </p:extLst>
  </p:cSld>
  <p:clrMapOvr>
    <a:masterClrMapping/>
  </p:clrMapOvr>
  <p:transition spd="slow"/>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jpe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theme" Target="../theme/theme2.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slideLayout" Target="../slideLayouts/slideLayout24.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gradFill rotWithShape="0">
          <a:gsLst>
            <a:gs pos="0">
              <a:srgbClr val="004990"/>
            </a:gs>
            <a:gs pos="3000">
              <a:srgbClr val="004990"/>
            </a:gs>
            <a:gs pos="21001">
              <a:srgbClr val="FFFFFF"/>
            </a:gs>
            <a:gs pos="100000">
              <a:srgbClr val="FFFFFF"/>
            </a:gs>
            <a:gs pos="100000">
              <a:srgbClr val="FFFFFF"/>
            </a:gs>
            <a:gs pos="100000">
              <a:srgbClr val="FFFFFF"/>
            </a:gs>
            <a:gs pos="100000">
              <a:srgbClr val="F2F2F2"/>
            </a:gs>
            <a:gs pos="100000">
              <a:srgbClr val="FFFFFF"/>
            </a:gs>
          </a:gsLst>
          <a:lin ang="5400000" scaled="1"/>
        </a:gra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28600"/>
            <a:ext cx="8229600" cy="990600"/>
          </a:xfrm>
          <a:prstGeom prst="rect">
            <a:avLst/>
          </a:prstGeom>
        </p:spPr>
        <p:txBody>
          <a:bodyPr vert="horz" lIns="91440" tIns="45720" rIns="91440" bIns="45720" rtlCol="0" anchor="ctr" anchorCtr="0">
            <a:noAutofit/>
          </a:bodyPr>
          <a:lstStyle/>
          <a:p>
            <a:r>
              <a:rPr lang="en-US" smtClean="0"/>
              <a:t>Click to edit Master title style</a:t>
            </a:r>
            <a:endParaRPr lang="en-US" dirty="0"/>
          </a:p>
        </p:txBody>
      </p:sp>
      <p:sp>
        <p:nvSpPr>
          <p:cNvPr id="1027" name="Text Placeholder 2"/>
          <p:cNvSpPr>
            <a:spLocks noGrp="1"/>
          </p:cNvSpPr>
          <p:nvPr>
            <p:ph type="body" idx="1"/>
          </p:nvPr>
        </p:nvSpPr>
        <p:spPr bwMode="auto">
          <a:xfrm>
            <a:off x="457200" y="1447800"/>
            <a:ext cx="8229600" cy="487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endParaRPr lang="en-US" altLang="en-US" dirty="0" smtClean="0"/>
          </a:p>
        </p:txBody>
      </p:sp>
      <p:sp>
        <p:nvSpPr>
          <p:cNvPr id="4" name="Date Placeholder 3"/>
          <p:cNvSpPr>
            <a:spLocks noGrp="1"/>
          </p:cNvSpPr>
          <p:nvPr>
            <p:ph type="dt" sz="half" idx="2"/>
          </p:nvPr>
        </p:nvSpPr>
        <p:spPr>
          <a:xfrm>
            <a:off x="6362701" y="6356352"/>
            <a:ext cx="2085975" cy="365125"/>
          </a:xfrm>
          <a:prstGeom prst="rect">
            <a:avLst/>
          </a:prstGeom>
        </p:spPr>
        <p:txBody>
          <a:bodyPr vert="horz" lIns="91440" tIns="45720" rIns="45720" bIns="45720" rtlCol="0" anchor="ctr"/>
          <a:lstStyle>
            <a:lvl1pPr algn="r" fontAlgn="auto">
              <a:spcBef>
                <a:spcPts val="0"/>
              </a:spcBef>
              <a:spcAft>
                <a:spcPts val="0"/>
              </a:spcAft>
              <a:defRPr sz="1200">
                <a:solidFill>
                  <a:prstClr val="black">
                    <a:lumMod val="65000"/>
                    <a:lumOff val="35000"/>
                  </a:prstClr>
                </a:solidFill>
                <a:latin typeface="Century Gothic" pitchFamily="34" charset="0"/>
              </a:defRPr>
            </a:lvl1pPr>
          </a:lstStyle>
          <a:p>
            <a:fld id="{72BD1C50-72D5-4122-BFFD-54F07C6EE12C}" type="datetimeFigureOut">
              <a:rPr lang="en-US" smtClean="0"/>
              <a:t>2/16/2017</a:t>
            </a:fld>
            <a:endParaRPr lang="en-US"/>
          </a:p>
        </p:txBody>
      </p:sp>
      <p:sp>
        <p:nvSpPr>
          <p:cNvPr id="5" name="Footer Placeholder 4"/>
          <p:cNvSpPr>
            <a:spLocks noGrp="1"/>
          </p:cNvSpPr>
          <p:nvPr>
            <p:ph type="ftr" sz="quarter" idx="3"/>
          </p:nvPr>
        </p:nvSpPr>
        <p:spPr>
          <a:xfrm>
            <a:off x="658813" y="6356352"/>
            <a:ext cx="2847975" cy="365125"/>
          </a:xfrm>
          <a:prstGeom prst="rect">
            <a:avLst/>
          </a:prstGeom>
        </p:spPr>
        <p:txBody>
          <a:bodyPr vert="horz" lIns="45720" tIns="45720" rIns="91440" bIns="45720" rtlCol="0" anchor="ctr"/>
          <a:lstStyle>
            <a:lvl1pPr algn="l" fontAlgn="auto">
              <a:spcBef>
                <a:spcPts val="0"/>
              </a:spcBef>
              <a:spcAft>
                <a:spcPts val="0"/>
              </a:spcAft>
              <a:defRPr sz="1200">
                <a:solidFill>
                  <a:prstClr val="black">
                    <a:lumMod val="65000"/>
                    <a:lumOff val="35000"/>
                  </a:prstClr>
                </a:solidFill>
                <a:latin typeface="Century Gothic" pitchFamily="34" charset="0"/>
              </a:defRPr>
            </a:lvl1pPr>
          </a:lstStyle>
          <a:p>
            <a:endParaRPr lang="en-US"/>
          </a:p>
        </p:txBody>
      </p:sp>
      <p:sp>
        <p:nvSpPr>
          <p:cNvPr id="6" name="Slide Number Placeholder 5"/>
          <p:cNvSpPr>
            <a:spLocks noGrp="1"/>
          </p:cNvSpPr>
          <p:nvPr>
            <p:ph type="sldNum" sz="quarter" idx="4"/>
          </p:nvPr>
        </p:nvSpPr>
        <p:spPr>
          <a:xfrm>
            <a:off x="8655050" y="6543677"/>
            <a:ext cx="561975" cy="365125"/>
          </a:xfrm>
          <a:prstGeom prst="rect">
            <a:avLst/>
          </a:prstGeom>
        </p:spPr>
        <p:txBody>
          <a:bodyPr vert="horz" lIns="27432" tIns="45720" rIns="45720" bIns="45720" rtlCol="0" anchor="ctr"/>
          <a:lstStyle>
            <a:lvl1pPr algn="l" fontAlgn="auto">
              <a:spcBef>
                <a:spcPts val="0"/>
              </a:spcBef>
              <a:spcAft>
                <a:spcPts val="0"/>
              </a:spcAft>
              <a:defRPr sz="1600">
                <a:solidFill>
                  <a:srgbClr val="004990"/>
                </a:solidFill>
                <a:latin typeface="Arial" panose="020B0604020202020204" pitchFamily="34" charset="0"/>
                <a:cs typeface="Arial" panose="020B0604020202020204" pitchFamily="34" charset="0"/>
              </a:defRPr>
            </a:lvl1pPr>
          </a:lstStyle>
          <a:p>
            <a:fld id="{A34C77B9-9E14-48C0-B8F1-1BE75B4FCD51}" type="slidenum">
              <a:rPr lang="en-US" smtClean="0"/>
              <a:t>‹#›</a:t>
            </a:fld>
            <a:endParaRPr lang="en-US"/>
          </a:p>
        </p:txBody>
      </p:sp>
      <p:pic>
        <p:nvPicPr>
          <p:cNvPr id="1031" name="Picture 6"/>
          <p:cNvPicPr>
            <a:picLocks noChangeAspect="1"/>
          </p:cNvPicPr>
          <p:nvPr/>
        </p:nvPicPr>
        <p:blipFill>
          <a:blip r:embed="rId14">
            <a:extLst>
              <a:ext uri="{28A0092B-C50C-407E-A947-70E740481C1C}">
                <a14:useLocalDpi xmlns:a14="http://schemas.microsoft.com/office/drawing/2010/main" val="0"/>
              </a:ext>
            </a:extLst>
          </a:blip>
          <a:srcRect/>
          <a:stretch>
            <a:fillRect/>
          </a:stretch>
        </p:blipFill>
        <p:spPr bwMode="auto">
          <a:xfrm>
            <a:off x="134938" y="5656263"/>
            <a:ext cx="1389062" cy="1065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8" name="Straight Connector 7"/>
          <p:cNvCxnSpPr/>
          <p:nvPr/>
        </p:nvCxnSpPr>
        <p:spPr>
          <a:xfrm flipV="1">
            <a:off x="1524001" y="6538913"/>
            <a:ext cx="7407275" cy="23812"/>
          </a:xfrm>
          <a:prstGeom prst="line">
            <a:avLst/>
          </a:prstGeom>
          <a:ln w="127000">
            <a:solidFill>
              <a:srgbClr val="004990"/>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p:nvCxnSpPr>
        <p:spPr>
          <a:xfrm flipV="1">
            <a:off x="1524001" y="6346825"/>
            <a:ext cx="7407275" cy="0"/>
          </a:xfrm>
          <a:prstGeom prst="line">
            <a:avLst/>
          </a:prstGeom>
          <a:ln w="127000">
            <a:solidFill>
              <a:srgbClr val="FEC057"/>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07063042"/>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Lst>
  <p:txStyles>
    <p:titleStyle>
      <a:lvl1pPr algn="ctr" rtl="0" eaLnBrk="1" fontAlgn="base" hangingPunct="1">
        <a:lnSpc>
          <a:spcPts val="5800"/>
        </a:lnSpc>
        <a:spcBef>
          <a:spcPct val="0"/>
        </a:spcBef>
        <a:spcAft>
          <a:spcPct val="0"/>
        </a:spcAft>
        <a:defRPr sz="4000" kern="1200">
          <a:solidFill>
            <a:schemeClr val="bg1"/>
          </a:solidFill>
          <a:effectLst>
            <a:outerShdw blurRad="63500" dist="38100" dir="5400000" algn="t" rotWithShape="0">
              <a:prstClr val="black">
                <a:alpha val="25000"/>
              </a:prstClr>
            </a:outerShdw>
          </a:effectLst>
          <a:latin typeface="Arial" panose="020B0604020202020204" pitchFamily="34" charset="0"/>
          <a:ea typeface="+mj-ea"/>
          <a:cs typeface="Arial" panose="020B0604020202020204" pitchFamily="34" charset="0"/>
        </a:defRPr>
      </a:lvl1pPr>
      <a:lvl2pPr algn="ctr" rtl="0" eaLnBrk="1" fontAlgn="base" hangingPunct="1">
        <a:lnSpc>
          <a:spcPts val="5800"/>
        </a:lnSpc>
        <a:spcBef>
          <a:spcPct val="0"/>
        </a:spcBef>
        <a:spcAft>
          <a:spcPct val="0"/>
        </a:spcAft>
        <a:defRPr sz="4000">
          <a:solidFill>
            <a:schemeClr val="bg1"/>
          </a:solidFill>
          <a:latin typeface="Arial" charset="0"/>
          <a:cs typeface="Arial" charset="0"/>
        </a:defRPr>
      </a:lvl2pPr>
      <a:lvl3pPr algn="ctr" rtl="0" eaLnBrk="1" fontAlgn="base" hangingPunct="1">
        <a:lnSpc>
          <a:spcPts val="5800"/>
        </a:lnSpc>
        <a:spcBef>
          <a:spcPct val="0"/>
        </a:spcBef>
        <a:spcAft>
          <a:spcPct val="0"/>
        </a:spcAft>
        <a:defRPr sz="4000">
          <a:solidFill>
            <a:schemeClr val="bg1"/>
          </a:solidFill>
          <a:latin typeface="Arial" charset="0"/>
          <a:cs typeface="Arial" charset="0"/>
        </a:defRPr>
      </a:lvl3pPr>
      <a:lvl4pPr algn="ctr" rtl="0" eaLnBrk="1" fontAlgn="base" hangingPunct="1">
        <a:lnSpc>
          <a:spcPts val="5800"/>
        </a:lnSpc>
        <a:spcBef>
          <a:spcPct val="0"/>
        </a:spcBef>
        <a:spcAft>
          <a:spcPct val="0"/>
        </a:spcAft>
        <a:defRPr sz="4000">
          <a:solidFill>
            <a:schemeClr val="bg1"/>
          </a:solidFill>
          <a:latin typeface="Arial" charset="0"/>
          <a:cs typeface="Arial" charset="0"/>
        </a:defRPr>
      </a:lvl4pPr>
      <a:lvl5pPr algn="ctr" rtl="0" eaLnBrk="1" fontAlgn="base" hangingPunct="1">
        <a:lnSpc>
          <a:spcPts val="5800"/>
        </a:lnSpc>
        <a:spcBef>
          <a:spcPct val="0"/>
        </a:spcBef>
        <a:spcAft>
          <a:spcPct val="0"/>
        </a:spcAft>
        <a:defRPr sz="4000">
          <a:solidFill>
            <a:schemeClr val="bg1"/>
          </a:solidFill>
          <a:latin typeface="Arial" charset="0"/>
          <a:cs typeface="Arial" charset="0"/>
        </a:defRPr>
      </a:lvl5pPr>
      <a:lvl6pPr marL="457200" algn="ctr" rtl="0" eaLnBrk="1" fontAlgn="base" hangingPunct="1">
        <a:lnSpc>
          <a:spcPts val="5800"/>
        </a:lnSpc>
        <a:spcBef>
          <a:spcPct val="0"/>
        </a:spcBef>
        <a:spcAft>
          <a:spcPct val="0"/>
        </a:spcAft>
        <a:defRPr sz="4000">
          <a:solidFill>
            <a:srgbClr val="1D1886"/>
          </a:solidFill>
          <a:latin typeface="Palatino Linotype" pitchFamily="18" charset="0"/>
        </a:defRPr>
      </a:lvl6pPr>
      <a:lvl7pPr marL="914400" algn="ctr" rtl="0" eaLnBrk="1" fontAlgn="base" hangingPunct="1">
        <a:lnSpc>
          <a:spcPts val="5800"/>
        </a:lnSpc>
        <a:spcBef>
          <a:spcPct val="0"/>
        </a:spcBef>
        <a:spcAft>
          <a:spcPct val="0"/>
        </a:spcAft>
        <a:defRPr sz="4000">
          <a:solidFill>
            <a:srgbClr val="1D1886"/>
          </a:solidFill>
          <a:latin typeface="Palatino Linotype" pitchFamily="18" charset="0"/>
        </a:defRPr>
      </a:lvl7pPr>
      <a:lvl8pPr marL="1371600" algn="ctr" rtl="0" eaLnBrk="1" fontAlgn="base" hangingPunct="1">
        <a:lnSpc>
          <a:spcPts val="5800"/>
        </a:lnSpc>
        <a:spcBef>
          <a:spcPct val="0"/>
        </a:spcBef>
        <a:spcAft>
          <a:spcPct val="0"/>
        </a:spcAft>
        <a:defRPr sz="4000">
          <a:solidFill>
            <a:srgbClr val="1D1886"/>
          </a:solidFill>
          <a:latin typeface="Palatino Linotype" pitchFamily="18" charset="0"/>
        </a:defRPr>
      </a:lvl8pPr>
      <a:lvl9pPr marL="1828800" algn="ctr" rtl="0" eaLnBrk="1" fontAlgn="base" hangingPunct="1">
        <a:lnSpc>
          <a:spcPts val="5800"/>
        </a:lnSpc>
        <a:spcBef>
          <a:spcPct val="0"/>
        </a:spcBef>
        <a:spcAft>
          <a:spcPct val="0"/>
        </a:spcAft>
        <a:defRPr sz="4000">
          <a:solidFill>
            <a:srgbClr val="1D1886"/>
          </a:solidFill>
          <a:latin typeface="Palatino Linotype" pitchFamily="18" charset="0"/>
        </a:defRPr>
      </a:lvl9pPr>
    </p:titleStyle>
    <p:bodyStyle>
      <a:lvl1pPr marL="342900" indent="-342900" algn="l" rtl="0" eaLnBrk="1" fontAlgn="base" hangingPunct="1">
        <a:spcBef>
          <a:spcPct val="20000"/>
        </a:spcBef>
        <a:spcAft>
          <a:spcPct val="0"/>
        </a:spcAft>
        <a:buClr>
          <a:srgbClr val="FEC057"/>
        </a:buClr>
        <a:buFont typeface="Wingdings" pitchFamily="2" charset="2"/>
        <a:buChar char=""/>
        <a:defRPr sz="2800" kern="1200">
          <a:solidFill>
            <a:srgbClr val="404040"/>
          </a:solidFill>
          <a:latin typeface="Arial" panose="020B0604020202020204" pitchFamily="34" charset="0"/>
          <a:ea typeface="+mn-ea"/>
          <a:cs typeface="Arial" panose="020B0604020202020204" pitchFamily="34" charset="0"/>
        </a:defRPr>
      </a:lvl1pPr>
      <a:lvl2pPr marL="742950" indent="-285750" algn="l" rtl="0" eaLnBrk="1" fontAlgn="base" hangingPunct="1">
        <a:spcBef>
          <a:spcPct val="20000"/>
        </a:spcBef>
        <a:spcAft>
          <a:spcPct val="0"/>
        </a:spcAft>
        <a:buClr>
          <a:srgbClr val="004990"/>
        </a:buClr>
        <a:buFont typeface="Wingdings" pitchFamily="2" charset="2"/>
        <a:buChar char="§"/>
        <a:defRPr sz="2400" kern="1200">
          <a:solidFill>
            <a:srgbClr val="404040"/>
          </a:solidFill>
          <a:latin typeface="Arial" panose="020B0604020202020204" pitchFamily="34" charset="0"/>
          <a:ea typeface="+mn-ea"/>
          <a:cs typeface="Arial" panose="020B0604020202020204" pitchFamily="34" charset="0"/>
        </a:defRPr>
      </a:lvl2pPr>
      <a:lvl3pPr marL="1143000" indent="-228600" algn="l" rtl="0" eaLnBrk="1" fontAlgn="base" hangingPunct="1">
        <a:spcBef>
          <a:spcPct val="20000"/>
        </a:spcBef>
        <a:spcAft>
          <a:spcPct val="0"/>
        </a:spcAft>
        <a:buFont typeface="Arial" charset="0"/>
        <a:buChar char="•"/>
        <a:defRPr sz="2000" kern="1200">
          <a:solidFill>
            <a:srgbClr val="404040"/>
          </a:solidFill>
          <a:latin typeface="Arial" panose="020B0604020202020204" pitchFamily="34" charset="0"/>
          <a:ea typeface="+mn-ea"/>
          <a:cs typeface="Arial" panose="020B0604020202020204" pitchFamily="34" charset="0"/>
        </a:defRPr>
      </a:lvl3pPr>
      <a:lvl4pPr marL="1600200" indent="-228600" algn="l" rtl="0" eaLnBrk="1" fontAlgn="base" hangingPunct="1">
        <a:spcBef>
          <a:spcPct val="20000"/>
        </a:spcBef>
        <a:spcAft>
          <a:spcPct val="0"/>
        </a:spcAft>
        <a:buFont typeface="Courier New" pitchFamily="49" charset="0"/>
        <a:buChar char="o"/>
        <a:defRPr sz="1600" kern="1200">
          <a:solidFill>
            <a:srgbClr val="404040"/>
          </a:solidFill>
          <a:latin typeface="Arial" panose="020B0604020202020204" pitchFamily="34" charset="0"/>
          <a:ea typeface="+mn-ea"/>
          <a:cs typeface="Arial" panose="020B0604020202020204" pitchFamily="34" charset="0"/>
        </a:defRPr>
      </a:lvl4pPr>
      <a:lvl5pPr marL="2057400" indent="-228600" algn="l" rtl="0" eaLnBrk="1" fontAlgn="base" hangingPunct="1">
        <a:spcBef>
          <a:spcPct val="20000"/>
        </a:spcBef>
        <a:spcAft>
          <a:spcPct val="0"/>
        </a:spcAft>
        <a:buFont typeface="Arial" charset="0"/>
        <a:buChar char="•"/>
        <a:defRPr sz="1600" kern="1200">
          <a:solidFill>
            <a:srgbClr val="404040"/>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spcBef>
          <a:spcPct val="20000"/>
        </a:spcBef>
        <a:buFont typeface="Courier New" pitchFamily="49" charset="0"/>
        <a:buChar char="o"/>
        <a:defRPr sz="1600" kern="1200">
          <a:solidFill>
            <a:schemeClr val="tx1">
              <a:lumMod val="50000"/>
              <a:lumOff val="50000"/>
            </a:schemeClr>
          </a:solidFill>
          <a:latin typeface="+mj-lt"/>
          <a:ea typeface="+mn-ea"/>
          <a:cs typeface="+mn-cs"/>
        </a:defRPr>
      </a:lvl6pPr>
      <a:lvl7pPr marL="2971800" indent="-228600" algn="l" defTabSz="914400" rtl="0" eaLnBrk="1" latinLnBrk="0" hangingPunct="1">
        <a:spcBef>
          <a:spcPct val="20000"/>
        </a:spcBef>
        <a:buFont typeface="Arial" pitchFamily="34" charset="0"/>
        <a:buChar char="•"/>
        <a:defRPr sz="1600" kern="1200">
          <a:solidFill>
            <a:schemeClr val="tx1">
              <a:lumMod val="50000"/>
              <a:lumOff val="50000"/>
            </a:schemeClr>
          </a:solidFill>
          <a:latin typeface="+mj-lt"/>
          <a:ea typeface="+mn-ea"/>
          <a:cs typeface="+mn-cs"/>
        </a:defRPr>
      </a:lvl7pPr>
      <a:lvl8pPr marL="3429000" indent="-228600" algn="l" defTabSz="914400" rtl="0" eaLnBrk="1" latinLnBrk="0" hangingPunct="1">
        <a:spcBef>
          <a:spcPct val="20000"/>
        </a:spcBef>
        <a:buFont typeface="Courier New" pitchFamily="49" charset="0"/>
        <a:buChar char="o"/>
        <a:defRPr sz="1600" kern="1200">
          <a:solidFill>
            <a:schemeClr val="tx1">
              <a:lumMod val="50000"/>
              <a:lumOff val="50000"/>
            </a:schemeClr>
          </a:solidFill>
          <a:latin typeface="+mj-lt"/>
          <a:ea typeface="+mn-ea"/>
          <a:cs typeface="+mn-cs"/>
        </a:defRPr>
      </a:lvl8pPr>
      <a:lvl9pPr marL="3886200" indent="-228600" algn="l" defTabSz="914400" rtl="0" eaLnBrk="1" latinLnBrk="0" hangingPunct="1">
        <a:spcBef>
          <a:spcPct val="20000"/>
        </a:spcBef>
        <a:buFont typeface="Arial" pitchFamily="34" charset="0"/>
        <a:buChar char="•"/>
        <a:defRPr sz="1600" kern="1200">
          <a:solidFill>
            <a:schemeClr val="tx1">
              <a:lumMod val="50000"/>
              <a:lumOff val="50000"/>
            </a:schemeClr>
          </a:solidFill>
          <a:latin typeface="+mj-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76200"/>
            <a:ext cx="8229600" cy="990600"/>
          </a:xfrm>
          <a:prstGeom prst="rect">
            <a:avLst/>
          </a:prstGeom>
        </p:spPr>
        <p:txBody>
          <a:bodyPr vert="horz" lIns="91440" tIns="45720" rIns="91440" bIns="45720" rtlCol="0" anchor="b">
            <a:noAutofit/>
          </a:bodyPr>
          <a:lstStyle/>
          <a:p>
            <a:r>
              <a:rPr lang="en-US" smtClean="0"/>
              <a:t>Click to edit Master title style</a:t>
            </a:r>
            <a:endParaRPr lang="en-US" dirty="0"/>
          </a:p>
        </p:txBody>
      </p:sp>
      <p:sp>
        <p:nvSpPr>
          <p:cNvPr id="1027" name="Text Placeholder 2"/>
          <p:cNvSpPr>
            <a:spLocks noGrp="1"/>
          </p:cNvSpPr>
          <p:nvPr>
            <p:ph type="body" idx="1"/>
          </p:nvPr>
        </p:nvSpPr>
        <p:spPr bwMode="auto">
          <a:xfrm>
            <a:off x="457200" y="1295400"/>
            <a:ext cx="8229600" cy="487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6362700" y="6356350"/>
            <a:ext cx="2085975" cy="365125"/>
          </a:xfrm>
          <a:prstGeom prst="rect">
            <a:avLst/>
          </a:prstGeom>
        </p:spPr>
        <p:txBody>
          <a:bodyPr vert="horz" lIns="91440" tIns="45720" rIns="45720" bIns="45720" rtlCol="0" anchor="ctr"/>
          <a:lstStyle>
            <a:lvl1pPr algn="r" fontAlgn="auto">
              <a:spcBef>
                <a:spcPts val="0"/>
              </a:spcBef>
              <a:spcAft>
                <a:spcPts val="0"/>
              </a:spcAft>
              <a:defRPr sz="1200" smtClean="0">
                <a:solidFill>
                  <a:prstClr val="black">
                    <a:lumMod val="65000"/>
                    <a:lumOff val="35000"/>
                  </a:prstClr>
                </a:solidFill>
                <a:latin typeface="Century Gothic" pitchFamily="34" charset="0"/>
              </a:defRPr>
            </a:lvl1pPr>
          </a:lstStyle>
          <a:p>
            <a:pPr>
              <a:defRPr/>
            </a:pPr>
            <a:fld id="{3ECD4C07-B5B4-41F6-9ABE-19BB71C73AED}" type="datetime1">
              <a:rPr lang="en-US"/>
              <a:pPr>
                <a:defRPr/>
              </a:pPr>
              <a:t>2/16/2017</a:t>
            </a:fld>
            <a:endParaRPr lang="en-US"/>
          </a:p>
        </p:txBody>
      </p:sp>
      <p:sp>
        <p:nvSpPr>
          <p:cNvPr id="5" name="Footer Placeholder 4"/>
          <p:cNvSpPr>
            <a:spLocks noGrp="1"/>
          </p:cNvSpPr>
          <p:nvPr>
            <p:ph type="ftr" sz="quarter" idx="3"/>
          </p:nvPr>
        </p:nvSpPr>
        <p:spPr>
          <a:xfrm>
            <a:off x="658813" y="6356350"/>
            <a:ext cx="2847975" cy="365125"/>
          </a:xfrm>
          <a:prstGeom prst="rect">
            <a:avLst/>
          </a:prstGeom>
        </p:spPr>
        <p:txBody>
          <a:bodyPr vert="horz" lIns="45720" tIns="45720" rIns="91440" bIns="45720" rtlCol="0" anchor="ctr"/>
          <a:lstStyle>
            <a:lvl1pPr algn="l" fontAlgn="auto">
              <a:spcBef>
                <a:spcPts val="0"/>
              </a:spcBef>
              <a:spcAft>
                <a:spcPts val="0"/>
              </a:spcAft>
              <a:defRPr sz="1200">
                <a:solidFill>
                  <a:prstClr val="black">
                    <a:lumMod val="65000"/>
                    <a:lumOff val="35000"/>
                  </a:prstClr>
                </a:solidFill>
                <a:latin typeface="Century Gothic" pitchFamily="34" charset="0"/>
              </a:defRPr>
            </a:lvl1pPr>
          </a:lstStyle>
          <a:p>
            <a:pPr>
              <a:defRPr/>
            </a:pPr>
            <a:endParaRPr lang="en-US"/>
          </a:p>
        </p:txBody>
      </p:sp>
      <p:sp>
        <p:nvSpPr>
          <p:cNvPr id="6" name="Slide Number Placeholder 5"/>
          <p:cNvSpPr>
            <a:spLocks noGrp="1"/>
          </p:cNvSpPr>
          <p:nvPr>
            <p:ph type="sldNum" sz="quarter" idx="4"/>
          </p:nvPr>
        </p:nvSpPr>
        <p:spPr>
          <a:xfrm>
            <a:off x="8543925" y="6356350"/>
            <a:ext cx="561975" cy="365125"/>
          </a:xfrm>
          <a:prstGeom prst="rect">
            <a:avLst/>
          </a:prstGeom>
        </p:spPr>
        <p:txBody>
          <a:bodyPr vert="horz" lIns="27432" tIns="45720" rIns="45720" bIns="45720" rtlCol="0" anchor="ctr"/>
          <a:lstStyle>
            <a:lvl1pPr algn="l" fontAlgn="auto">
              <a:spcBef>
                <a:spcPts val="0"/>
              </a:spcBef>
              <a:spcAft>
                <a:spcPts val="0"/>
              </a:spcAft>
              <a:defRPr sz="1800" smtClean="0">
                <a:solidFill>
                  <a:srgbClr val="1D1886"/>
                </a:solidFill>
                <a:latin typeface="Century Gothic" pitchFamily="34" charset="0"/>
              </a:defRPr>
            </a:lvl1pPr>
          </a:lstStyle>
          <a:p>
            <a:pPr>
              <a:defRPr/>
            </a:pPr>
            <a:fld id="{28BB879B-D469-4F18-B19D-38BE346D3116}" type="slidenum">
              <a:rPr lang="en-US"/>
              <a:pPr>
                <a:defRPr/>
              </a:pPr>
              <a:t>‹#›</a:t>
            </a:fld>
            <a:endParaRPr lang="en-US" dirty="0"/>
          </a:p>
        </p:txBody>
      </p:sp>
    </p:spTree>
    <p:extLst>
      <p:ext uri="{BB962C8B-B14F-4D97-AF65-F5344CB8AC3E}">
        <p14:creationId xmlns:p14="http://schemas.microsoft.com/office/powerpoint/2010/main" val="3946227806"/>
      </p:ext>
    </p:extLst>
  </p:cSld>
  <p:clrMap bg1="lt1" tx1="dk1" bg2="lt2" tx2="dk2" accent1="accent1" accent2="accent2" accent3="accent3" accent4="accent4" accent5="accent5" accent6="accent6" hlink="hlink" folHlink="folHlink"/>
  <p:sldLayoutIdLst>
    <p:sldLayoutId id="2147483674" r:id="rId1"/>
    <p:sldLayoutId id="2147483675" r:id="rId2"/>
    <p:sldLayoutId id="2147483676" r:id="rId3"/>
    <p:sldLayoutId id="2147483677" r:id="rId4"/>
    <p:sldLayoutId id="2147483678" r:id="rId5"/>
    <p:sldLayoutId id="2147483679" r:id="rId6"/>
    <p:sldLayoutId id="2147483680" r:id="rId7"/>
    <p:sldLayoutId id="2147483681" r:id="rId8"/>
    <p:sldLayoutId id="2147483682" r:id="rId9"/>
    <p:sldLayoutId id="2147483683" r:id="rId10"/>
    <p:sldLayoutId id="2147483684" r:id="rId11"/>
    <p:sldLayoutId id="2147483685" r:id="rId12"/>
  </p:sldLayoutIdLst>
  <p:hf hdr="0" ftr="0" dt="0"/>
  <p:txStyles>
    <p:titleStyle>
      <a:lvl1pPr algn="ctr" rtl="0" eaLnBrk="1" fontAlgn="base" hangingPunct="1">
        <a:lnSpc>
          <a:spcPts val="5800"/>
        </a:lnSpc>
        <a:spcBef>
          <a:spcPct val="0"/>
        </a:spcBef>
        <a:spcAft>
          <a:spcPct val="0"/>
        </a:spcAft>
        <a:defRPr sz="4000" kern="1200">
          <a:solidFill>
            <a:srgbClr val="1D1886"/>
          </a:solidFill>
          <a:effectLst>
            <a:outerShdw blurRad="63500" dist="38100" dir="5400000" algn="t" rotWithShape="0">
              <a:prstClr val="black">
                <a:alpha val="25000"/>
              </a:prstClr>
            </a:outerShdw>
          </a:effectLst>
          <a:latin typeface="+mn-lt"/>
          <a:ea typeface="+mj-ea"/>
          <a:cs typeface="+mj-cs"/>
        </a:defRPr>
      </a:lvl1pPr>
      <a:lvl2pPr algn="ctr" rtl="0" eaLnBrk="1" fontAlgn="base" hangingPunct="1">
        <a:lnSpc>
          <a:spcPts val="5800"/>
        </a:lnSpc>
        <a:spcBef>
          <a:spcPct val="0"/>
        </a:spcBef>
        <a:spcAft>
          <a:spcPct val="0"/>
        </a:spcAft>
        <a:defRPr sz="4000">
          <a:solidFill>
            <a:srgbClr val="1D1886"/>
          </a:solidFill>
          <a:latin typeface="Palatino Linotype" pitchFamily="18" charset="0"/>
        </a:defRPr>
      </a:lvl2pPr>
      <a:lvl3pPr algn="ctr" rtl="0" eaLnBrk="1" fontAlgn="base" hangingPunct="1">
        <a:lnSpc>
          <a:spcPts val="5800"/>
        </a:lnSpc>
        <a:spcBef>
          <a:spcPct val="0"/>
        </a:spcBef>
        <a:spcAft>
          <a:spcPct val="0"/>
        </a:spcAft>
        <a:defRPr sz="4000">
          <a:solidFill>
            <a:srgbClr val="1D1886"/>
          </a:solidFill>
          <a:latin typeface="Palatino Linotype" pitchFamily="18" charset="0"/>
        </a:defRPr>
      </a:lvl3pPr>
      <a:lvl4pPr algn="ctr" rtl="0" eaLnBrk="1" fontAlgn="base" hangingPunct="1">
        <a:lnSpc>
          <a:spcPts val="5800"/>
        </a:lnSpc>
        <a:spcBef>
          <a:spcPct val="0"/>
        </a:spcBef>
        <a:spcAft>
          <a:spcPct val="0"/>
        </a:spcAft>
        <a:defRPr sz="4000">
          <a:solidFill>
            <a:srgbClr val="1D1886"/>
          </a:solidFill>
          <a:latin typeface="Palatino Linotype" pitchFamily="18" charset="0"/>
        </a:defRPr>
      </a:lvl4pPr>
      <a:lvl5pPr algn="ctr" rtl="0" eaLnBrk="1" fontAlgn="base" hangingPunct="1">
        <a:lnSpc>
          <a:spcPts val="5800"/>
        </a:lnSpc>
        <a:spcBef>
          <a:spcPct val="0"/>
        </a:spcBef>
        <a:spcAft>
          <a:spcPct val="0"/>
        </a:spcAft>
        <a:defRPr sz="4000">
          <a:solidFill>
            <a:srgbClr val="1D1886"/>
          </a:solidFill>
          <a:latin typeface="Palatino Linotype" pitchFamily="18" charset="0"/>
        </a:defRPr>
      </a:lvl5pPr>
      <a:lvl6pPr marL="457200" algn="ctr" rtl="0" eaLnBrk="1" fontAlgn="base" hangingPunct="1">
        <a:lnSpc>
          <a:spcPts val="5800"/>
        </a:lnSpc>
        <a:spcBef>
          <a:spcPct val="0"/>
        </a:spcBef>
        <a:spcAft>
          <a:spcPct val="0"/>
        </a:spcAft>
        <a:defRPr sz="4000">
          <a:solidFill>
            <a:srgbClr val="1D1886"/>
          </a:solidFill>
          <a:latin typeface="Palatino Linotype" pitchFamily="18" charset="0"/>
        </a:defRPr>
      </a:lvl6pPr>
      <a:lvl7pPr marL="914400" algn="ctr" rtl="0" eaLnBrk="1" fontAlgn="base" hangingPunct="1">
        <a:lnSpc>
          <a:spcPts val="5800"/>
        </a:lnSpc>
        <a:spcBef>
          <a:spcPct val="0"/>
        </a:spcBef>
        <a:spcAft>
          <a:spcPct val="0"/>
        </a:spcAft>
        <a:defRPr sz="4000">
          <a:solidFill>
            <a:srgbClr val="1D1886"/>
          </a:solidFill>
          <a:latin typeface="Palatino Linotype" pitchFamily="18" charset="0"/>
        </a:defRPr>
      </a:lvl7pPr>
      <a:lvl8pPr marL="1371600" algn="ctr" rtl="0" eaLnBrk="1" fontAlgn="base" hangingPunct="1">
        <a:lnSpc>
          <a:spcPts val="5800"/>
        </a:lnSpc>
        <a:spcBef>
          <a:spcPct val="0"/>
        </a:spcBef>
        <a:spcAft>
          <a:spcPct val="0"/>
        </a:spcAft>
        <a:defRPr sz="4000">
          <a:solidFill>
            <a:srgbClr val="1D1886"/>
          </a:solidFill>
          <a:latin typeface="Palatino Linotype" pitchFamily="18" charset="0"/>
        </a:defRPr>
      </a:lvl8pPr>
      <a:lvl9pPr marL="1828800" algn="ctr" rtl="0" eaLnBrk="1" fontAlgn="base" hangingPunct="1">
        <a:lnSpc>
          <a:spcPts val="5800"/>
        </a:lnSpc>
        <a:spcBef>
          <a:spcPct val="0"/>
        </a:spcBef>
        <a:spcAft>
          <a:spcPct val="0"/>
        </a:spcAft>
        <a:defRPr sz="4000">
          <a:solidFill>
            <a:srgbClr val="1D1886"/>
          </a:solidFill>
          <a:latin typeface="Palatino Linotype" pitchFamily="18" charset="0"/>
        </a:defRPr>
      </a:lvl9pPr>
    </p:titleStyle>
    <p:bodyStyle>
      <a:lvl1pPr marL="342900" indent="-342900" algn="l" rtl="0" eaLnBrk="1" fontAlgn="base" hangingPunct="1">
        <a:spcBef>
          <a:spcPct val="20000"/>
        </a:spcBef>
        <a:spcAft>
          <a:spcPct val="0"/>
        </a:spcAft>
        <a:buClr>
          <a:srgbClr val="EC8C23"/>
        </a:buClr>
        <a:buFont typeface="Wingdings" pitchFamily="2" charset="2"/>
        <a:buChar char=""/>
        <a:defRPr sz="2800" kern="1200">
          <a:solidFill>
            <a:srgbClr val="404040"/>
          </a:solidFill>
          <a:latin typeface="+mj-lt"/>
          <a:ea typeface="+mn-ea"/>
          <a:cs typeface="+mn-cs"/>
        </a:defRPr>
      </a:lvl1pPr>
      <a:lvl2pPr marL="742950" indent="-285750" algn="l" rtl="0" eaLnBrk="1" fontAlgn="base" hangingPunct="1">
        <a:spcBef>
          <a:spcPct val="20000"/>
        </a:spcBef>
        <a:spcAft>
          <a:spcPct val="0"/>
        </a:spcAft>
        <a:buClr>
          <a:srgbClr val="1D1886"/>
        </a:buClr>
        <a:buFont typeface="Wingdings" pitchFamily="2" charset="2"/>
        <a:buChar char="§"/>
        <a:defRPr sz="2400" kern="1200">
          <a:solidFill>
            <a:srgbClr val="404040"/>
          </a:solidFill>
          <a:latin typeface="+mj-lt"/>
          <a:ea typeface="+mn-ea"/>
          <a:cs typeface="+mn-cs"/>
        </a:defRPr>
      </a:lvl2pPr>
      <a:lvl3pPr marL="1143000" indent="-228600" algn="l" rtl="0" eaLnBrk="1" fontAlgn="base" hangingPunct="1">
        <a:spcBef>
          <a:spcPct val="20000"/>
        </a:spcBef>
        <a:spcAft>
          <a:spcPct val="0"/>
        </a:spcAft>
        <a:buFont typeface="Arial" charset="0"/>
        <a:buChar char="•"/>
        <a:defRPr sz="2000" kern="1200">
          <a:solidFill>
            <a:srgbClr val="404040"/>
          </a:solidFill>
          <a:latin typeface="+mj-lt"/>
          <a:ea typeface="+mn-ea"/>
          <a:cs typeface="+mn-cs"/>
        </a:defRPr>
      </a:lvl3pPr>
      <a:lvl4pPr marL="1600200" indent="-228600" algn="l" rtl="0" eaLnBrk="1" fontAlgn="base" hangingPunct="1">
        <a:spcBef>
          <a:spcPct val="20000"/>
        </a:spcBef>
        <a:spcAft>
          <a:spcPct val="0"/>
        </a:spcAft>
        <a:buFont typeface="Courier New" pitchFamily="49" charset="0"/>
        <a:buChar char="o"/>
        <a:defRPr sz="1600" kern="1200">
          <a:solidFill>
            <a:srgbClr val="404040"/>
          </a:solidFill>
          <a:latin typeface="+mj-lt"/>
          <a:ea typeface="+mn-ea"/>
          <a:cs typeface="+mn-cs"/>
        </a:defRPr>
      </a:lvl4pPr>
      <a:lvl5pPr marL="2057400" indent="-228600" algn="l" rtl="0" eaLnBrk="1" fontAlgn="base" hangingPunct="1">
        <a:spcBef>
          <a:spcPct val="20000"/>
        </a:spcBef>
        <a:spcAft>
          <a:spcPct val="0"/>
        </a:spcAft>
        <a:buFont typeface="Arial" charset="0"/>
        <a:buChar char="•"/>
        <a:defRPr sz="1600" kern="1200">
          <a:solidFill>
            <a:srgbClr val="404040"/>
          </a:solidFill>
          <a:latin typeface="+mj-lt"/>
          <a:ea typeface="+mn-ea"/>
          <a:cs typeface="+mn-cs"/>
        </a:defRPr>
      </a:lvl5pPr>
      <a:lvl6pPr marL="2514600" indent="-228600" algn="l" defTabSz="914400" rtl="0" eaLnBrk="1" latinLnBrk="0" hangingPunct="1">
        <a:spcBef>
          <a:spcPct val="20000"/>
        </a:spcBef>
        <a:buFont typeface="Courier New" pitchFamily="49" charset="0"/>
        <a:buChar char="o"/>
        <a:defRPr sz="1600" kern="1200">
          <a:solidFill>
            <a:schemeClr val="tx1">
              <a:lumMod val="50000"/>
              <a:lumOff val="50000"/>
            </a:schemeClr>
          </a:solidFill>
          <a:latin typeface="+mj-lt"/>
          <a:ea typeface="+mn-ea"/>
          <a:cs typeface="+mn-cs"/>
        </a:defRPr>
      </a:lvl6pPr>
      <a:lvl7pPr marL="2971800" indent="-228600" algn="l" defTabSz="914400" rtl="0" eaLnBrk="1" latinLnBrk="0" hangingPunct="1">
        <a:spcBef>
          <a:spcPct val="20000"/>
        </a:spcBef>
        <a:buFont typeface="Arial" pitchFamily="34" charset="0"/>
        <a:buChar char="•"/>
        <a:defRPr sz="1600" kern="1200">
          <a:solidFill>
            <a:schemeClr val="tx1">
              <a:lumMod val="50000"/>
              <a:lumOff val="50000"/>
            </a:schemeClr>
          </a:solidFill>
          <a:latin typeface="+mj-lt"/>
          <a:ea typeface="+mn-ea"/>
          <a:cs typeface="+mn-cs"/>
        </a:defRPr>
      </a:lvl7pPr>
      <a:lvl8pPr marL="3429000" indent="-228600" algn="l" defTabSz="914400" rtl="0" eaLnBrk="1" latinLnBrk="0" hangingPunct="1">
        <a:spcBef>
          <a:spcPct val="20000"/>
        </a:spcBef>
        <a:buFont typeface="Courier New" pitchFamily="49" charset="0"/>
        <a:buChar char="o"/>
        <a:defRPr sz="1600" kern="1200">
          <a:solidFill>
            <a:schemeClr val="tx1">
              <a:lumMod val="50000"/>
              <a:lumOff val="50000"/>
            </a:schemeClr>
          </a:solidFill>
          <a:latin typeface="+mj-lt"/>
          <a:ea typeface="+mn-ea"/>
          <a:cs typeface="+mn-cs"/>
        </a:defRPr>
      </a:lvl8pPr>
      <a:lvl9pPr marL="3886200" indent="-228600" algn="l" defTabSz="914400" rtl="0" eaLnBrk="1" latinLnBrk="0" hangingPunct="1">
        <a:spcBef>
          <a:spcPct val="20000"/>
        </a:spcBef>
        <a:buFont typeface="Arial" pitchFamily="34" charset="0"/>
        <a:buChar char="•"/>
        <a:defRPr sz="1600" kern="1200">
          <a:solidFill>
            <a:schemeClr val="tx1">
              <a:lumMod val="50000"/>
              <a:lumOff val="50000"/>
            </a:schemeClr>
          </a:solidFill>
          <a:latin typeface="+mj-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5.xml"/></Relationships>
</file>

<file path=ppt/slides/_rels/slide5.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notesSlide" Target="../notesSlides/notesSlide3.xml"/><Relationship Id="rId1" Type="http://schemas.openxmlformats.org/officeDocument/2006/relationships/slideLayout" Target="../slideLayouts/slideLayout5.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6.emf"/><Relationship Id="rId2" Type="http://schemas.openxmlformats.org/officeDocument/2006/relationships/notesSlide" Target="../notesSlides/notesSlide6.xml"/><Relationship Id="rId1" Type="http://schemas.openxmlformats.org/officeDocument/2006/relationships/slideLayout" Target="../slideLayouts/slideLayout5.xml"/></Relationships>
</file>

<file path=ppt/slides/_rels/slide9.xml.rels><?xml version="1.0" encoding="UTF-8" standalone="yes"?>
<Relationships xmlns="http://schemas.openxmlformats.org/package/2006/relationships"><Relationship Id="rId3" Type="http://schemas.openxmlformats.org/officeDocument/2006/relationships/image" Target="../media/image7.emf"/><Relationship Id="rId2" Type="http://schemas.openxmlformats.org/officeDocument/2006/relationships/notesSlide" Target="../notesSlides/notesSlide7.xml"/><Relationship Id="rId1" Type="http://schemas.openxmlformats.org/officeDocument/2006/relationships/slideLayout" Target="../slideLayouts/slideLayout5.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4.xml"/><Relationship Id="rId1" Type="http://schemas.openxmlformats.org/officeDocument/2006/relationships/slideLayout" Target="../slideLayouts/slideLayout2.xml"/><Relationship Id="rId5" Type="http://schemas.openxmlformats.org/officeDocument/2006/relationships/image" Target="../media/image11.png"/><Relationship Id="rId4" Type="http://schemas.openxmlformats.org/officeDocument/2006/relationships/image" Target="../media/image10.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3.xml"/></Relationships>
</file>

<file path=ppt/slides/_rels/slide25.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13.wmf"/><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1.xml"/><Relationship Id="rId1" Type="http://schemas.openxmlformats.org/officeDocument/2006/relationships/slideLayout" Target="../slideLayouts/slideLayout6.xml"/></Relationships>
</file>

<file path=ppt/slides/_rels/slide29.xml.rels><?xml version="1.0" encoding="UTF-8" standalone="yes"?>
<Relationships xmlns="http://schemas.openxmlformats.org/package/2006/relationships"><Relationship Id="rId3" Type="http://schemas.openxmlformats.org/officeDocument/2006/relationships/notesSlide" Target="../notesSlides/notesSlide22.xml"/><Relationship Id="rId2" Type="http://schemas.openxmlformats.org/officeDocument/2006/relationships/slideLayout" Target="../slideLayouts/slideLayout6.xml"/><Relationship Id="rId1" Type="http://schemas.openxmlformats.org/officeDocument/2006/relationships/vmlDrawing" Target="../drawings/vmlDrawing1.vml"/><Relationship Id="rId5" Type="http://schemas.openxmlformats.org/officeDocument/2006/relationships/image" Target="../media/image15.emf"/><Relationship Id="rId4" Type="http://schemas.openxmlformats.org/officeDocument/2006/relationships/oleObject" Target="../embeddings/oleObject1.bin"/></Relationships>
</file>

<file path=ppt/slides/_rels/slide30.xml.rels><?xml version="1.0" encoding="UTF-8" standalone="yes"?>
<Relationships xmlns="http://schemas.openxmlformats.org/package/2006/relationships"><Relationship Id="rId3" Type="http://schemas.openxmlformats.org/officeDocument/2006/relationships/notesSlide" Target="../notesSlides/notesSlide23.xml"/><Relationship Id="rId2" Type="http://schemas.openxmlformats.org/officeDocument/2006/relationships/slideLayout" Target="../slideLayouts/slideLayout2.xml"/><Relationship Id="rId1" Type="http://schemas.openxmlformats.org/officeDocument/2006/relationships/tags" Target="../tags/tag1.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3.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16.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3" Type="http://schemas.openxmlformats.org/officeDocument/2006/relationships/image" Target="../media/image17.jpeg"/><Relationship Id="rId7" Type="http://schemas.openxmlformats.org/officeDocument/2006/relationships/image" Target="../media/image21.jpeg"/><Relationship Id="rId2" Type="http://schemas.openxmlformats.org/officeDocument/2006/relationships/notesSlide" Target="../notesSlides/notesSlide29.xml"/><Relationship Id="rId1" Type="http://schemas.openxmlformats.org/officeDocument/2006/relationships/slideLayout" Target="../slideLayouts/slideLayout2.xml"/><Relationship Id="rId6" Type="http://schemas.openxmlformats.org/officeDocument/2006/relationships/image" Target="../media/image20.jpeg"/><Relationship Id="rId5" Type="http://schemas.openxmlformats.org/officeDocument/2006/relationships/image" Target="../media/image19.jpeg"/><Relationship Id="rId4" Type="http://schemas.openxmlformats.org/officeDocument/2006/relationships/image" Target="../media/image18.jpeg"/></Relationships>
</file>

<file path=ppt/slides/_rels/slide39.xml.rels><?xml version="1.0" encoding="UTF-8" standalone="yes"?>
<Relationships xmlns="http://schemas.openxmlformats.org/package/2006/relationships"><Relationship Id="rId2" Type="http://schemas.openxmlformats.org/officeDocument/2006/relationships/image" Target="../media/image22.emf"/><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76200" y="1143000"/>
            <a:ext cx="8915400" cy="4876800"/>
          </a:xfrm>
        </p:spPr>
        <p:txBody>
          <a:bodyPr>
            <a:normAutofit/>
          </a:bodyPr>
          <a:lstStyle/>
          <a:p>
            <a:pPr>
              <a:lnSpc>
                <a:spcPct val="90000"/>
              </a:lnSpc>
            </a:pPr>
            <a:r>
              <a:rPr lang="en-US" sz="5000" dirty="0" smtClean="0"/>
              <a:t>Strategic Thinking </a:t>
            </a:r>
            <a:br>
              <a:rPr lang="en-US" sz="5000" dirty="0" smtClean="0"/>
            </a:br>
            <a:r>
              <a:rPr lang="en-US" sz="5000" dirty="0" smtClean="0"/>
              <a:t>and </a:t>
            </a:r>
            <a:br>
              <a:rPr lang="en-US" sz="5000" dirty="0" smtClean="0"/>
            </a:br>
            <a:r>
              <a:rPr lang="en-US" sz="5000" dirty="0" smtClean="0"/>
              <a:t>Performance Improvement</a:t>
            </a:r>
            <a:br>
              <a:rPr lang="en-US" sz="5000" dirty="0" smtClean="0"/>
            </a:br>
            <a:r>
              <a:rPr lang="en-US" sz="5000" dirty="0" smtClean="0"/>
              <a:t>in High Reliability Organizations</a:t>
            </a:r>
            <a:r>
              <a:rPr lang="en-US" sz="5400" dirty="0" smtClean="0"/>
              <a:t/>
            </a:r>
            <a:br>
              <a:rPr lang="en-US" sz="5400" dirty="0" smtClean="0"/>
            </a:br>
            <a:r>
              <a:rPr lang="en-US" sz="1600" dirty="0">
                <a:effectLst/>
              </a:rPr>
              <a:t>© Wisconsin Organization of Nurse Executives</a:t>
            </a:r>
            <a:endParaRPr lang="en-US" dirty="0"/>
          </a:p>
        </p:txBody>
      </p:sp>
    </p:spTree>
    <p:extLst>
      <p:ext uri="{BB962C8B-B14F-4D97-AF65-F5344CB8AC3E}">
        <p14:creationId xmlns:p14="http://schemas.microsoft.com/office/powerpoint/2010/main" val="263784772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Resources</a:t>
            </a:r>
            <a:endParaRPr lang="en-US" dirty="0"/>
          </a:p>
        </p:txBody>
      </p:sp>
      <p:sp>
        <p:nvSpPr>
          <p:cNvPr id="3" name="Content Placeholder 2"/>
          <p:cNvSpPr>
            <a:spLocks noGrp="1"/>
          </p:cNvSpPr>
          <p:nvPr>
            <p:ph idx="1"/>
          </p:nvPr>
        </p:nvSpPr>
        <p:spPr>
          <a:xfrm>
            <a:off x="457200" y="1524000"/>
            <a:ext cx="8229600" cy="4648200"/>
          </a:xfrm>
        </p:spPr>
        <p:txBody>
          <a:bodyPr/>
          <a:lstStyle/>
          <a:p>
            <a:pPr marL="0" indent="0">
              <a:buNone/>
            </a:pPr>
            <a:r>
              <a:rPr lang="en-US" dirty="0" smtClean="0"/>
              <a:t>Some of this content is reflective of the Harvard Manage Mentor program on Strategic Execution; permission granted to use copyrighted material</a:t>
            </a:r>
            <a:endParaRPr lang="en-US" dirty="0"/>
          </a:p>
        </p:txBody>
      </p:sp>
    </p:spTree>
    <p:extLst>
      <p:ext uri="{BB962C8B-B14F-4D97-AF65-F5344CB8AC3E}">
        <p14:creationId xmlns:p14="http://schemas.microsoft.com/office/powerpoint/2010/main" val="3613498257"/>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Learning Objectives</a:t>
            </a:r>
            <a:endParaRPr lang="en-US" dirty="0"/>
          </a:p>
        </p:txBody>
      </p:sp>
      <p:sp>
        <p:nvSpPr>
          <p:cNvPr id="3" name="Content Placeholder 2"/>
          <p:cNvSpPr>
            <a:spLocks noGrp="1"/>
          </p:cNvSpPr>
          <p:nvPr>
            <p:ph idx="1"/>
          </p:nvPr>
        </p:nvSpPr>
        <p:spPr/>
        <p:txBody>
          <a:bodyPr/>
          <a:lstStyle/>
          <a:p>
            <a:pPr marL="514350" indent="-514350">
              <a:buFont typeface="+mj-lt"/>
              <a:buAutoNum type="arabicPeriod"/>
            </a:pPr>
            <a:r>
              <a:rPr lang="en-US" dirty="0" smtClean="0"/>
              <a:t>Define strategic planning, performance improvement in creating high reliable organizations.</a:t>
            </a:r>
          </a:p>
          <a:p>
            <a:pPr marL="514350" indent="-514350">
              <a:buFont typeface="+mj-lt"/>
              <a:buAutoNum type="arabicPeriod"/>
            </a:pPr>
            <a:r>
              <a:rPr lang="en-US" dirty="0" smtClean="0"/>
              <a:t>Apply concepts to your organization</a:t>
            </a:r>
          </a:p>
          <a:p>
            <a:pPr marL="514350" indent="-514350">
              <a:buFont typeface="+mj-lt"/>
              <a:buAutoNum type="arabicPeriod"/>
            </a:pPr>
            <a:r>
              <a:rPr lang="en-US" dirty="0" smtClean="0"/>
              <a:t>Utilize tools to create an operational plan for your project (SWOT, SMART objectives, PDSA, 3 “W’s”)</a:t>
            </a:r>
          </a:p>
          <a:p>
            <a:pPr marL="514350" indent="-514350">
              <a:buFont typeface="+mj-lt"/>
              <a:buAutoNum type="arabicPeriod"/>
            </a:pPr>
            <a:r>
              <a:rPr lang="en-US" dirty="0" smtClean="0"/>
              <a:t>Describe nursing leader attributes in process improvement and strategic planning. </a:t>
            </a:r>
          </a:p>
        </p:txBody>
      </p:sp>
    </p:spTree>
    <p:extLst>
      <p:ext uri="{BB962C8B-B14F-4D97-AF65-F5344CB8AC3E}">
        <p14:creationId xmlns:p14="http://schemas.microsoft.com/office/powerpoint/2010/main" val="1529987592"/>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High Reliability Organizations</a:t>
            </a:r>
            <a:endParaRPr lang="en-US" dirty="0"/>
          </a:p>
        </p:txBody>
      </p:sp>
      <p:sp>
        <p:nvSpPr>
          <p:cNvPr id="17412" name="TextBox 4"/>
          <p:cNvSpPr txBox="1">
            <a:spLocks noChangeArrowheads="1"/>
          </p:cNvSpPr>
          <p:nvPr/>
        </p:nvSpPr>
        <p:spPr bwMode="auto">
          <a:xfrm>
            <a:off x="533400" y="1828800"/>
            <a:ext cx="8153400" cy="28007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Clr>
                <a:srgbClr val="FEC057"/>
              </a:buClr>
              <a:buFont typeface="Wingdings" pitchFamily="2" charset="2"/>
              <a:buChar char=""/>
              <a:defRPr sz="2800">
                <a:solidFill>
                  <a:srgbClr val="404040"/>
                </a:solidFill>
                <a:latin typeface="Arial" charset="0"/>
                <a:cs typeface="Arial" charset="0"/>
              </a:defRPr>
            </a:lvl1pPr>
            <a:lvl2pPr marL="742950" indent="-285750" eaLnBrk="0" hangingPunct="0">
              <a:spcBef>
                <a:spcPct val="20000"/>
              </a:spcBef>
              <a:buClr>
                <a:srgbClr val="004990"/>
              </a:buClr>
              <a:buFont typeface="Wingdings" pitchFamily="2" charset="2"/>
              <a:buChar char="§"/>
              <a:defRPr sz="2400">
                <a:solidFill>
                  <a:srgbClr val="404040"/>
                </a:solidFill>
                <a:latin typeface="Arial" charset="0"/>
                <a:cs typeface="Arial" charset="0"/>
              </a:defRPr>
            </a:lvl2pPr>
            <a:lvl3pPr marL="1143000" indent="-228600" eaLnBrk="0" hangingPunct="0">
              <a:spcBef>
                <a:spcPct val="20000"/>
              </a:spcBef>
              <a:buFont typeface="Arial" charset="0"/>
              <a:buChar char="•"/>
              <a:defRPr sz="2000">
                <a:solidFill>
                  <a:srgbClr val="404040"/>
                </a:solidFill>
                <a:latin typeface="Arial" charset="0"/>
                <a:cs typeface="Arial" charset="0"/>
              </a:defRPr>
            </a:lvl3pPr>
            <a:lvl4pPr marL="1600200" indent="-228600" eaLnBrk="0" hangingPunct="0">
              <a:spcBef>
                <a:spcPct val="20000"/>
              </a:spcBef>
              <a:buFont typeface="Courier New" pitchFamily="49" charset="0"/>
              <a:buChar char="o"/>
              <a:defRPr sz="1600">
                <a:solidFill>
                  <a:srgbClr val="404040"/>
                </a:solidFill>
                <a:latin typeface="Arial" charset="0"/>
                <a:cs typeface="Arial" charset="0"/>
              </a:defRPr>
            </a:lvl4pPr>
            <a:lvl5pPr marL="2057400" indent="-228600" eaLnBrk="0" hangingPunct="0">
              <a:spcBef>
                <a:spcPct val="20000"/>
              </a:spcBef>
              <a:buFont typeface="Arial" charset="0"/>
              <a:buChar char="•"/>
              <a:defRPr sz="1600">
                <a:solidFill>
                  <a:srgbClr val="404040"/>
                </a:solidFill>
                <a:latin typeface="Arial" charset="0"/>
                <a:cs typeface="Arial" charset="0"/>
              </a:defRPr>
            </a:lvl5pPr>
            <a:lvl6pPr marL="2514600" indent="-228600" eaLnBrk="0" fontAlgn="base" hangingPunct="0">
              <a:spcBef>
                <a:spcPct val="20000"/>
              </a:spcBef>
              <a:spcAft>
                <a:spcPct val="0"/>
              </a:spcAft>
              <a:buFont typeface="Arial" charset="0"/>
              <a:buChar char="•"/>
              <a:defRPr sz="1600">
                <a:solidFill>
                  <a:srgbClr val="404040"/>
                </a:solidFill>
                <a:latin typeface="Arial" charset="0"/>
                <a:cs typeface="Arial" charset="0"/>
              </a:defRPr>
            </a:lvl6pPr>
            <a:lvl7pPr marL="2971800" indent="-228600" eaLnBrk="0" fontAlgn="base" hangingPunct="0">
              <a:spcBef>
                <a:spcPct val="20000"/>
              </a:spcBef>
              <a:spcAft>
                <a:spcPct val="0"/>
              </a:spcAft>
              <a:buFont typeface="Arial" charset="0"/>
              <a:buChar char="•"/>
              <a:defRPr sz="1600">
                <a:solidFill>
                  <a:srgbClr val="404040"/>
                </a:solidFill>
                <a:latin typeface="Arial" charset="0"/>
                <a:cs typeface="Arial" charset="0"/>
              </a:defRPr>
            </a:lvl7pPr>
            <a:lvl8pPr marL="3429000" indent="-228600" eaLnBrk="0" fontAlgn="base" hangingPunct="0">
              <a:spcBef>
                <a:spcPct val="20000"/>
              </a:spcBef>
              <a:spcAft>
                <a:spcPct val="0"/>
              </a:spcAft>
              <a:buFont typeface="Arial" charset="0"/>
              <a:buChar char="•"/>
              <a:defRPr sz="1600">
                <a:solidFill>
                  <a:srgbClr val="404040"/>
                </a:solidFill>
                <a:latin typeface="Arial" charset="0"/>
                <a:cs typeface="Arial" charset="0"/>
              </a:defRPr>
            </a:lvl8pPr>
            <a:lvl9pPr marL="3886200" indent="-228600" eaLnBrk="0" fontAlgn="base" hangingPunct="0">
              <a:spcBef>
                <a:spcPct val="20000"/>
              </a:spcBef>
              <a:spcAft>
                <a:spcPct val="0"/>
              </a:spcAft>
              <a:buFont typeface="Arial" charset="0"/>
              <a:buChar char="•"/>
              <a:defRPr sz="1600">
                <a:solidFill>
                  <a:srgbClr val="404040"/>
                </a:solidFill>
                <a:latin typeface="Arial" charset="0"/>
                <a:cs typeface="Arial" charset="0"/>
              </a:defRPr>
            </a:lvl9pPr>
          </a:lstStyle>
          <a:p>
            <a:pPr eaLnBrk="1" hangingPunct="1">
              <a:spcBef>
                <a:spcPct val="0"/>
              </a:spcBef>
              <a:buClrTx/>
              <a:buFontTx/>
              <a:buNone/>
            </a:pPr>
            <a:r>
              <a:rPr lang="en-US" altLang="en-US" dirty="0">
                <a:solidFill>
                  <a:srgbClr val="000000"/>
                </a:solidFill>
                <a:latin typeface="Arial" panose="020B0604020202020204" pitchFamily="34" charset="0"/>
                <a:cs typeface="Arial" panose="020B0604020202020204" pitchFamily="34" charset="0"/>
              </a:rPr>
              <a:t>Creating a culture and processes that radically reduce system failures and effectively respond when failures do occur is the goal of high reliability thinking. </a:t>
            </a:r>
          </a:p>
          <a:p>
            <a:pPr eaLnBrk="1" hangingPunct="1">
              <a:spcBef>
                <a:spcPct val="0"/>
              </a:spcBef>
              <a:buClrTx/>
              <a:buFontTx/>
              <a:buNone/>
            </a:pPr>
            <a:endParaRPr lang="en-US" altLang="en-US" dirty="0">
              <a:solidFill>
                <a:srgbClr val="000000"/>
              </a:solidFill>
              <a:latin typeface="Arial" panose="020B0604020202020204" pitchFamily="34" charset="0"/>
              <a:cs typeface="Arial" panose="020B0604020202020204" pitchFamily="34" charset="0"/>
            </a:endParaRPr>
          </a:p>
          <a:p>
            <a:pPr eaLnBrk="1" hangingPunct="1">
              <a:spcBef>
                <a:spcPct val="0"/>
              </a:spcBef>
              <a:buClrTx/>
              <a:buFontTx/>
              <a:buNone/>
            </a:pPr>
            <a:r>
              <a:rPr lang="en-US" altLang="en-US" sz="1800" dirty="0">
                <a:solidFill>
                  <a:srgbClr val="000000"/>
                </a:solidFill>
                <a:latin typeface="Arial" panose="020B0604020202020204" pitchFamily="34" charset="0"/>
                <a:cs typeface="Arial" panose="020B0604020202020204" pitchFamily="34" charset="0"/>
              </a:rPr>
              <a:t>Agency for Healthcare Research and Quality, AHRQ Publication No. 08-0022, April 2008</a:t>
            </a:r>
          </a:p>
        </p:txBody>
      </p:sp>
    </p:spTree>
    <p:extLst>
      <p:ext uri="{BB962C8B-B14F-4D97-AF65-F5344CB8AC3E}">
        <p14:creationId xmlns:p14="http://schemas.microsoft.com/office/powerpoint/2010/main" val="2411423914"/>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pPr>
              <a:defRPr/>
            </a:pPr>
            <a:r>
              <a:rPr lang="en-US" dirty="0" smtClean="0"/>
              <a:t>Key Concepts</a:t>
            </a:r>
            <a:endParaRPr lang="en-US" dirty="0"/>
          </a:p>
        </p:txBody>
      </p:sp>
      <p:pic>
        <p:nvPicPr>
          <p:cNvPr id="18435"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46063" y="1612900"/>
            <a:ext cx="8745537" cy="5016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01874774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Sensitivity to Operations</a:t>
            </a:r>
            <a:endParaRPr lang="en-US" dirty="0"/>
          </a:p>
        </p:txBody>
      </p:sp>
      <p:sp>
        <p:nvSpPr>
          <p:cNvPr id="4" name="Text Placeholder 3"/>
          <p:cNvSpPr>
            <a:spLocks noGrp="1"/>
          </p:cNvSpPr>
          <p:nvPr>
            <p:ph idx="1"/>
          </p:nvPr>
        </p:nvSpPr>
        <p:spPr>
          <a:xfrm>
            <a:off x="457200" y="1600200"/>
            <a:ext cx="8229600" cy="4648200"/>
          </a:xfrm>
        </p:spPr>
        <p:txBody>
          <a:bodyPr>
            <a:normAutofit/>
          </a:bodyPr>
          <a:lstStyle/>
          <a:p>
            <a:pPr marL="0" indent="0">
              <a:buFont typeface="Wingdings" pitchFamily="2" charset="2"/>
              <a:buNone/>
              <a:defRPr/>
            </a:pPr>
            <a:r>
              <a:rPr lang="en-US" dirty="0" smtClean="0">
                <a:solidFill>
                  <a:srgbClr val="000000"/>
                </a:solidFill>
                <a:latin typeface="Arial"/>
              </a:rPr>
              <a:t>Sensitivity </a:t>
            </a:r>
            <a:r>
              <a:rPr lang="en-US" dirty="0">
                <a:solidFill>
                  <a:srgbClr val="000000"/>
                </a:solidFill>
                <a:latin typeface="Arial"/>
              </a:rPr>
              <a:t>to operations encompasses more than checks of patient identity, vital signs, and medications. </a:t>
            </a:r>
            <a:endParaRPr lang="en-US" dirty="0" smtClean="0">
              <a:solidFill>
                <a:srgbClr val="000000"/>
              </a:solidFill>
              <a:latin typeface="Arial"/>
            </a:endParaRPr>
          </a:p>
          <a:p>
            <a:pPr marL="344488" indent="-344488">
              <a:defRPr/>
            </a:pPr>
            <a:r>
              <a:rPr lang="en-US" dirty="0" smtClean="0">
                <a:solidFill>
                  <a:srgbClr val="000000"/>
                </a:solidFill>
                <a:latin typeface="Arial"/>
              </a:rPr>
              <a:t>It </a:t>
            </a:r>
            <a:r>
              <a:rPr lang="en-US" dirty="0">
                <a:solidFill>
                  <a:srgbClr val="000000"/>
                </a:solidFill>
                <a:latin typeface="Arial"/>
              </a:rPr>
              <a:t>includes awareness by staff, supervisors, and management of broader issues that can </a:t>
            </a:r>
            <a:r>
              <a:rPr lang="en-US" dirty="0" smtClean="0">
                <a:solidFill>
                  <a:srgbClr val="000000"/>
                </a:solidFill>
                <a:latin typeface="Arial"/>
              </a:rPr>
              <a:t>affect patient care: </a:t>
            </a:r>
          </a:p>
          <a:p>
            <a:pPr marL="695326" lvl="1" indent="-344488">
              <a:defRPr/>
            </a:pPr>
            <a:r>
              <a:rPr lang="en-US" dirty="0" smtClean="0">
                <a:solidFill>
                  <a:srgbClr val="000000"/>
                </a:solidFill>
                <a:latin typeface="Arial"/>
              </a:rPr>
              <a:t>how </a:t>
            </a:r>
            <a:r>
              <a:rPr lang="en-US" dirty="0">
                <a:solidFill>
                  <a:srgbClr val="000000"/>
                </a:solidFill>
                <a:latin typeface="Arial"/>
              </a:rPr>
              <a:t>long a person has been on duty, </a:t>
            </a:r>
            <a:endParaRPr lang="en-US" dirty="0" smtClean="0">
              <a:solidFill>
                <a:srgbClr val="000000"/>
              </a:solidFill>
              <a:latin typeface="Arial"/>
            </a:endParaRPr>
          </a:p>
          <a:p>
            <a:pPr marL="695326" lvl="1" indent="-344488">
              <a:defRPr/>
            </a:pPr>
            <a:r>
              <a:rPr lang="en-US" dirty="0" smtClean="0">
                <a:solidFill>
                  <a:srgbClr val="000000"/>
                </a:solidFill>
                <a:latin typeface="Arial"/>
              </a:rPr>
              <a:t>availability </a:t>
            </a:r>
            <a:r>
              <a:rPr lang="en-US" dirty="0">
                <a:solidFill>
                  <a:srgbClr val="000000"/>
                </a:solidFill>
                <a:latin typeface="Arial"/>
              </a:rPr>
              <a:t>of needed supplies, </a:t>
            </a:r>
            <a:endParaRPr lang="en-US" dirty="0" smtClean="0">
              <a:solidFill>
                <a:srgbClr val="000000"/>
              </a:solidFill>
              <a:latin typeface="Arial"/>
            </a:endParaRPr>
          </a:p>
          <a:p>
            <a:pPr marL="695326" lvl="1" indent="-344488">
              <a:defRPr/>
            </a:pPr>
            <a:r>
              <a:rPr lang="en-US" dirty="0" smtClean="0">
                <a:solidFill>
                  <a:srgbClr val="000000"/>
                </a:solidFill>
                <a:latin typeface="Arial"/>
              </a:rPr>
              <a:t>potential </a:t>
            </a:r>
            <a:r>
              <a:rPr lang="en-US" dirty="0">
                <a:solidFill>
                  <a:srgbClr val="000000"/>
                </a:solidFill>
                <a:latin typeface="Arial"/>
              </a:rPr>
              <a:t>distractions. </a:t>
            </a:r>
          </a:p>
          <a:p>
            <a:pPr>
              <a:defRPr/>
            </a:pPr>
            <a:endParaRPr lang="en-US" dirty="0"/>
          </a:p>
        </p:txBody>
      </p:sp>
    </p:spTree>
    <p:extLst>
      <p:ext uri="{BB962C8B-B14F-4D97-AF65-F5344CB8AC3E}">
        <p14:creationId xmlns:p14="http://schemas.microsoft.com/office/powerpoint/2010/main" val="298345299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pPr>
              <a:defRPr/>
            </a:pPr>
            <a:r>
              <a:rPr lang="en-US" dirty="0" smtClean="0"/>
              <a:t>Reluctance to Simplify</a:t>
            </a:r>
            <a:endParaRPr lang="en-US" dirty="0"/>
          </a:p>
        </p:txBody>
      </p:sp>
      <p:sp>
        <p:nvSpPr>
          <p:cNvPr id="20483" name="Content Placeholder 6"/>
          <p:cNvSpPr>
            <a:spLocks noGrp="1"/>
          </p:cNvSpPr>
          <p:nvPr>
            <p:ph idx="1"/>
          </p:nvPr>
        </p:nvSpPr>
        <p:spPr/>
        <p:txBody>
          <a:bodyPr/>
          <a:lstStyle/>
          <a:p>
            <a:pPr marL="344488" indent="-344488">
              <a:spcBef>
                <a:spcPct val="0"/>
              </a:spcBef>
              <a:spcAft>
                <a:spcPts val="600"/>
              </a:spcAft>
            </a:pPr>
            <a:r>
              <a:rPr lang="en-US" altLang="en-US" dirty="0" smtClean="0">
                <a:latin typeface="Arial" charset="0"/>
                <a:cs typeface="Arial" charset="0"/>
              </a:rPr>
              <a:t>Oversimplifying explanations for how things work risks developing unworkable solutions. </a:t>
            </a:r>
          </a:p>
          <a:p>
            <a:pPr marL="344488" indent="-344488">
              <a:spcBef>
                <a:spcPct val="0"/>
              </a:spcBef>
              <a:spcAft>
                <a:spcPts val="600"/>
              </a:spcAft>
            </a:pPr>
            <a:r>
              <a:rPr lang="en-US" altLang="en-US" dirty="0" smtClean="0">
                <a:latin typeface="Arial" charset="0"/>
                <a:cs typeface="Arial" charset="0"/>
              </a:rPr>
              <a:t>Failing to understand all the ways in which a system may fail, placing a patient at risk.</a:t>
            </a:r>
          </a:p>
        </p:txBody>
      </p:sp>
      <p:pic>
        <p:nvPicPr>
          <p:cNvPr id="20484" name="Picture 10" descr="C:\Users\049221\AppData\Local\Microsoft\Windows\Temporary Internet Files\Content.IE5\FXS0F861\chapter04[1].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95400" y="3689350"/>
            <a:ext cx="6886575" cy="3016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304427148"/>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Title 4"/>
          <p:cNvSpPr>
            <a:spLocks noGrp="1"/>
          </p:cNvSpPr>
          <p:nvPr>
            <p:ph type="title"/>
          </p:nvPr>
        </p:nvSpPr>
        <p:spPr>
          <a:xfrm>
            <a:off x="457200" y="152400"/>
            <a:ext cx="8229600" cy="990600"/>
          </a:xfrm>
        </p:spPr>
        <p:txBody>
          <a:bodyPr/>
          <a:lstStyle/>
          <a:p>
            <a:pPr>
              <a:defRPr/>
            </a:pPr>
            <a:r>
              <a:rPr lang="en-US" dirty="0" smtClean="0"/>
              <a:t>Preoccupation with Failure</a:t>
            </a:r>
            <a:endParaRPr lang="en-US" dirty="0"/>
          </a:p>
        </p:txBody>
      </p:sp>
      <p:sp>
        <p:nvSpPr>
          <p:cNvPr id="21507" name="Text Placeholder 6"/>
          <p:cNvSpPr>
            <a:spLocks noGrp="1"/>
          </p:cNvSpPr>
          <p:nvPr>
            <p:ph type="body" sz="half" idx="4294967295"/>
          </p:nvPr>
        </p:nvSpPr>
        <p:spPr>
          <a:xfrm>
            <a:off x="304800" y="4800600"/>
            <a:ext cx="8610600" cy="2057400"/>
          </a:xfrm>
        </p:spPr>
        <p:txBody>
          <a:bodyPr/>
          <a:lstStyle/>
          <a:p>
            <a:pPr marL="0" indent="0">
              <a:buFont typeface="Wingdings" pitchFamily="2" charset="2"/>
              <a:buNone/>
            </a:pPr>
            <a:r>
              <a:rPr lang="en-US" altLang="en-US" dirty="0" smtClean="0">
                <a:solidFill>
                  <a:srgbClr val="000000"/>
                </a:solidFill>
                <a:latin typeface="Arial" charset="0"/>
                <a:cs typeface="Arial" charset="0"/>
              </a:rPr>
              <a:t>A preoccupation with failure means that near misses are </a:t>
            </a:r>
            <a:r>
              <a:rPr lang="en-US" altLang="en-US" u="sng" dirty="0" smtClean="0">
                <a:solidFill>
                  <a:srgbClr val="000000"/>
                </a:solidFill>
                <a:latin typeface="Arial" charset="0"/>
                <a:cs typeface="Arial" charset="0"/>
              </a:rPr>
              <a:t>viewed as invitations to improve</a:t>
            </a:r>
            <a:r>
              <a:rPr lang="en-US" altLang="en-US" dirty="0" smtClean="0">
                <a:solidFill>
                  <a:srgbClr val="000000"/>
                </a:solidFill>
                <a:latin typeface="Arial" charset="0"/>
                <a:cs typeface="Arial" charset="0"/>
              </a:rPr>
              <a:t> rather than as </a:t>
            </a:r>
            <a:r>
              <a:rPr lang="en-US" altLang="en-US" u="sng" dirty="0" smtClean="0">
                <a:solidFill>
                  <a:srgbClr val="000000"/>
                </a:solidFill>
                <a:latin typeface="Arial" charset="0"/>
                <a:cs typeface="Arial" charset="0"/>
              </a:rPr>
              <a:t>proof that a system has enough checks to prevent a catastrophic failure. </a:t>
            </a:r>
          </a:p>
        </p:txBody>
      </p:sp>
      <p:pic>
        <p:nvPicPr>
          <p:cNvPr id="21508" name="Picture 2"/>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a:xfrm>
            <a:off x="2667000" y="1156165"/>
            <a:ext cx="3886200" cy="3550495"/>
          </a:xfrm>
        </p:spPr>
      </p:pic>
    </p:spTree>
    <p:extLst>
      <p:ext uri="{BB962C8B-B14F-4D97-AF65-F5344CB8AC3E}">
        <p14:creationId xmlns:p14="http://schemas.microsoft.com/office/powerpoint/2010/main" val="3838501511"/>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defRPr/>
            </a:pPr>
            <a:r>
              <a:rPr lang="en-US" dirty="0" smtClean="0"/>
              <a:t>Deference to Expertise</a:t>
            </a:r>
            <a:endParaRPr lang="en-US" dirty="0"/>
          </a:p>
        </p:txBody>
      </p:sp>
      <p:sp>
        <p:nvSpPr>
          <p:cNvPr id="22531" name="Text Placeholder 3"/>
          <p:cNvSpPr>
            <a:spLocks noGrp="1"/>
          </p:cNvSpPr>
          <p:nvPr>
            <p:ph type="body" sz="half" idx="4294967295"/>
          </p:nvPr>
        </p:nvSpPr>
        <p:spPr>
          <a:xfrm>
            <a:off x="49481" y="4038600"/>
            <a:ext cx="9067800" cy="2819400"/>
          </a:xfrm>
        </p:spPr>
        <p:txBody>
          <a:bodyPr/>
          <a:lstStyle/>
          <a:p>
            <a:pPr marL="344488" indent="-344488"/>
            <a:r>
              <a:rPr lang="en-US" altLang="en-US" dirty="0" smtClean="0">
                <a:solidFill>
                  <a:srgbClr val="000000"/>
                </a:solidFill>
                <a:latin typeface="Arial" charset="0"/>
                <a:cs typeface="Arial" charset="0"/>
              </a:rPr>
              <a:t>In many situations, different staff members as well as the patient and family may have information essential to providing ideal care. </a:t>
            </a:r>
          </a:p>
          <a:p>
            <a:pPr marL="344488" indent="-344488"/>
            <a:r>
              <a:rPr lang="en-US" altLang="en-US" dirty="0" smtClean="0">
                <a:solidFill>
                  <a:srgbClr val="000000"/>
                </a:solidFill>
                <a:latin typeface="Arial" charset="0"/>
                <a:cs typeface="Arial" charset="0"/>
              </a:rPr>
              <a:t>Deference to expertise entails recognizing the knowledge available from each person and deferring to whoever’s expertise is most relevant.</a:t>
            </a:r>
            <a:endParaRPr lang="en-US" altLang="en-US" dirty="0" smtClean="0">
              <a:latin typeface="Arial" charset="0"/>
              <a:cs typeface="Arial" charset="0"/>
            </a:endParaRPr>
          </a:p>
        </p:txBody>
      </p:sp>
      <p:pic>
        <p:nvPicPr>
          <p:cNvPr id="22532" name="Picture 2"/>
          <p:cNvPicPr>
            <a:picLocks noGrp="1" noChangeAspect="1" noChangeArrowheads="1"/>
          </p:cNvPicPr>
          <p:nvPr>
            <p:ph idx="4294967295"/>
          </p:nvPr>
        </p:nvPicPr>
        <p:blipFill>
          <a:blip r:embed="rId3">
            <a:extLst>
              <a:ext uri="{28A0092B-C50C-407E-A947-70E740481C1C}">
                <a14:useLocalDpi xmlns:a14="http://schemas.microsoft.com/office/drawing/2010/main" val="0"/>
              </a:ext>
            </a:extLst>
          </a:blip>
          <a:srcRect/>
          <a:stretch>
            <a:fillRect/>
          </a:stretch>
        </p:blipFill>
        <p:spPr>
          <a:xfrm>
            <a:off x="2286000" y="1143000"/>
            <a:ext cx="4537178" cy="2819400"/>
          </a:xfrm>
        </p:spPr>
      </p:pic>
    </p:spTree>
    <p:extLst>
      <p:ext uri="{BB962C8B-B14F-4D97-AF65-F5344CB8AC3E}">
        <p14:creationId xmlns:p14="http://schemas.microsoft.com/office/powerpoint/2010/main" val="207041327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pPr>
              <a:defRPr/>
            </a:pPr>
            <a:r>
              <a:rPr lang="en-US" dirty="0" smtClean="0"/>
              <a:t>Resilience</a:t>
            </a:r>
            <a:endParaRPr lang="en-US" dirty="0"/>
          </a:p>
        </p:txBody>
      </p:sp>
      <p:sp>
        <p:nvSpPr>
          <p:cNvPr id="23555" name="Content Placeholder 6"/>
          <p:cNvSpPr>
            <a:spLocks noGrp="1"/>
          </p:cNvSpPr>
          <p:nvPr>
            <p:ph idx="1"/>
          </p:nvPr>
        </p:nvSpPr>
        <p:spPr>
          <a:xfrm>
            <a:off x="533400" y="1981200"/>
            <a:ext cx="8229600" cy="3581400"/>
          </a:xfrm>
        </p:spPr>
        <p:txBody>
          <a:bodyPr/>
          <a:lstStyle/>
          <a:p>
            <a:pPr>
              <a:spcAft>
                <a:spcPct val="0"/>
              </a:spcAft>
            </a:pPr>
            <a:r>
              <a:rPr lang="en-US" altLang="en-US" dirty="0" smtClean="0">
                <a:latin typeface="Arial" charset="0"/>
                <a:cs typeface="Arial" charset="0"/>
              </a:rPr>
              <a:t>A High Reliability Organization assumes that, despite considerable safeguards, the system may fail in unanticipated ways. </a:t>
            </a:r>
          </a:p>
          <a:p>
            <a:pPr>
              <a:spcAft>
                <a:spcPct val="0"/>
              </a:spcAft>
            </a:pPr>
            <a:r>
              <a:rPr lang="en-US" altLang="en-US" dirty="0" smtClean="0">
                <a:latin typeface="Arial" charset="0"/>
                <a:cs typeface="Arial" charset="0"/>
              </a:rPr>
              <a:t>They prepare for these failures by training staff to perform quick situational assessments </a:t>
            </a:r>
          </a:p>
          <a:p>
            <a:pPr>
              <a:spcAft>
                <a:spcPct val="0"/>
              </a:spcAft>
            </a:pPr>
            <a:endParaRPr lang="en-US" altLang="en-US" dirty="0" smtClean="0">
              <a:latin typeface="Arial" charset="0"/>
              <a:cs typeface="Arial" charset="0"/>
            </a:endParaRPr>
          </a:p>
        </p:txBody>
      </p:sp>
    </p:spTree>
    <p:extLst>
      <p:ext uri="{BB962C8B-B14F-4D97-AF65-F5344CB8AC3E}">
        <p14:creationId xmlns:p14="http://schemas.microsoft.com/office/powerpoint/2010/main" val="1825291449"/>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Highly Reliability Group Activity</a:t>
            </a:r>
            <a:endParaRPr lang="en-US" dirty="0"/>
          </a:p>
        </p:txBody>
      </p:sp>
      <p:sp>
        <p:nvSpPr>
          <p:cNvPr id="3" name="Content Placeholder 2"/>
          <p:cNvSpPr>
            <a:spLocks noGrp="1"/>
          </p:cNvSpPr>
          <p:nvPr>
            <p:ph idx="1"/>
          </p:nvPr>
        </p:nvSpPr>
        <p:spPr/>
        <p:txBody>
          <a:bodyPr/>
          <a:lstStyle/>
          <a:p>
            <a:r>
              <a:rPr lang="en-US" dirty="0" smtClean="0"/>
              <a:t>Can you list some of the activities in place at your organization that makes you more reliable:</a:t>
            </a:r>
          </a:p>
          <a:p>
            <a:pPr lvl="1"/>
            <a:r>
              <a:rPr lang="en-US" dirty="0" smtClean="0"/>
              <a:t>List examples</a:t>
            </a:r>
            <a:endParaRPr lang="en-US" dirty="0"/>
          </a:p>
        </p:txBody>
      </p:sp>
    </p:spTree>
    <p:extLst>
      <p:ext uri="{BB962C8B-B14F-4D97-AF65-F5344CB8AC3E}">
        <p14:creationId xmlns:p14="http://schemas.microsoft.com/office/powerpoint/2010/main" val="191851540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Strategic Planning - Importance</a:t>
            </a:r>
            <a:endParaRPr lang="en-US" dirty="0"/>
          </a:p>
        </p:txBody>
      </p:sp>
      <p:sp>
        <p:nvSpPr>
          <p:cNvPr id="3" name="Content Placeholder 2"/>
          <p:cNvSpPr>
            <a:spLocks noGrp="1"/>
          </p:cNvSpPr>
          <p:nvPr>
            <p:ph idx="1"/>
          </p:nvPr>
        </p:nvSpPr>
        <p:spPr/>
        <p:txBody>
          <a:bodyPr/>
          <a:lstStyle/>
          <a:p>
            <a:r>
              <a:rPr lang="en-US" dirty="0" smtClean="0"/>
              <a:t>Strategy – a process that spurs changes so an organization can achieve outstanding results</a:t>
            </a:r>
          </a:p>
          <a:p>
            <a:pPr lvl="1"/>
            <a:r>
              <a:rPr lang="en-US" dirty="0" smtClean="0"/>
              <a:t>Understand what you do</a:t>
            </a:r>
          </a:p>
          <a:p>
            <a:pPr lvl="1"/>
            <a:r>
              <a:rPr lang="en-US" dirty="0" smtClean="0"/>
              <a:t>Look long-term to determine what you want to become</a:t>
            </a:r>
          </a:p>
          <a:p>
            <a:pPr lvl="1"/>
            <a:r>
              <a:rPr lang="en-US" dirty="0" smtClean="0"/>
              <a:t>Focus on how you plan to get there</a:t>
            </a:r>
            <a:endParaRPr lang="en-US" dirty="0"/>
          </a:p>
        </p:txBody>
      </p:sp>
    </p:spTree>
    <p:extLst>
      <p:ext uri="{BB962C8B-B14F-4D97-AF65-F5344CB8AC3E}">
        <p14:creationId xmlns:p14="http://schemas.microsoft.com/office/powerpoint/2010/main" val="18593766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Strategic Planning - Elements</a:t>
            </a:r>
            <a:endParaRPr lang="en-US" dirty="0"/>
          </a:p>
        </p:txBody>
      </p:sp>
      <p:sp>
        <p:nvSpPr>
          <p:cNvPr id="3" name="Content Placeholder 2"/>
          <p:cNvSpPr>
            <a:spLocks noGrp="1"/>
          </p:cNvSpPr>
          <p:nvPr>
            <p:ph idx="1"/>
          </p:nvPr>
        </p:nvSpPr>
        <p:spPr/>
        <p:txBody>
          <a:bodyPr/>
          <a:lstStyle/>
          <a:p>
            <a:r>
              <a:rPr lang="en-US" dirty="0" smtClean="0"/>
              <a:t>Direction statement- Mission or Vision </a:t>
            </a:r>
          </a:p>
          <a:p>
            <a:r>
              <a:rPr lang="en-US" dirty="0" smtClean="0"/>
              <a:t>Strategic objectives</a:t>
            </a:r>
          </a:p>
          <a:p>
            <a:r>
              <a:rPr lang="en-US" dirty="0" smtClean="0"/>
              <a:t>Priority issues</a:t>
            </a:r>
          </a:p>
          <a:p>
            <a:r>
              <a:rPr lang="en-US" dirty="0" smtClean="0"/>
              <a:t>Action plans</a:t>
            </a:r>
            <a:endParaRPr lang="en-US" dirty="0"/>
          </a:p>
        </p:txBody>
      </p:sp>
    </p:spTree>
    <p:extLst>
      <p:ext uri="{BB962C8B-B14F-4D97-AF65-F5344CB8AC3E}">
        <p14:creationId xmlns:p14="http://schemas.microsoft.com/office/powerpoint/2010/main" val="44294993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The Strategic Plan</a:t>
            </a:r>
            <a:br>
              <a:rPr lang="en-US" dirty="0" smtClean="0"/>
            </a:br>
            <a:r>
              <a:rPr lang="en-US" dirty="0" smtClean="0"/>
              <a:t>is the result</a:t>
            </a:r>
            <a:endParaRPr lang="en-US" dirty="0"/>
          </a:p>
        </p:txBody>
      </p:sp>
      <p:sp>
        <p:nvSpPr>
          <p:cNvPr id="4" name="Title 1"/>
          <p:cNvSpPr txBox="1">
            <a:spLocks/>
          </p:cNvSpPr>
          <p:nvPr/>
        </p:nvSpPr>
        <p:spPr>
          <a:xfrm>
            <a:off x="685800" y="3581400"/>
            <a:ext cx="7772400" cy="1470025"/>
          </a:xfrm>
          <a:prstGeom prst="rect">
            <a:avLst/>
          </a:prstGeom>
        </p:spPr>
        <p:txBody>
          <a:bodyPr vert="horz" lIns="91440" tIns="45720" rIns="91440" bIns="45720" rtlCol="0" anchor="ctr">
            <a:norm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dirty="0"/>
              <a:t>o</a:t>
            </a:r>
            <a:r>
              <a:rPr lang="en-US" dirty="0" smtClean="0"/>
              <a:t>f the</a:t>
            </a:r>
          </a:p>
          <a:p>
            <a:r>
              <a:rPr lang="en-US" dirty="0" smtClean="0"/>
              <a:t>Strategic Planning process</a:t>
            </a:r>
            <a:endParaRPr lang="en-US" dirty="0"/>
          </a:p>
        </p:txBody>
      </p:sp>
    </p:spTree>
    <p:extLst>
      <p:ext uri="{BB962C8B-B14F-4D97-AF65-F5344CB8AC3E}">
        <p14:creationId xmlns:p14="http://schemas.microsoft.com/office/powerpoint/2010/main" val="210059828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28600"/>
            <a:ext cx="8229600" cy="1066800"/>
          </a:xfrm>
        </p:spPr>
        <p:txBody>
          <a:bodyPr/>
          <a:lstStyle/>
          <a:p>
            <a:r>
              <a:rPr lang="en-US" dirty="0" smtClean="0"/>
              <a:t>Planning Process</a:t>
            </a:r>
            <a:endParaRPr lang="en-US" dirty="0"/>
          </a:p>
        </p:txBody>
      </p:sp>
      <p:pic>
        <p:nvPicPr>
          <p:cNvPr id="1026" name="Picture 2"/>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6271260" y="3538728"/>
            <a:ext cx="390178" cy="53713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Rectangle 3"/>
          <p:cNvSpPr/>
          <p:nvPr/>
        </p:nvSpPr>
        <p:spPr>
          <a:xfrm>
            <a:off x="762000" y="2148840"/>
            <a:ext cx="1905000" cy="118872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t>Perform initial analysis; delegate to units</a:t>
            </a:r>
            <a:endParaRPr lang="en-US" dirty="0"/>
          </a:p>
        </p:txBody>
      </p:sp>
      <p:sp>
        <p:nvSpPr>
          <p:cNvPr id="5" name="Rectangle 4"/>
          <p:cNvSpPr/>
          <p:nvPr/>
        </p:nvSpPr>
        <p:spPr>
          <a:xfrm>
            <a:off x="3467100" y="2118360"/>
            <a:ext cx="1752600" cy="118872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t>Review and select any priority issues</a:t>
            </a:r>
            <a:endParaRPr lang="en-US" dirty="0"/>
          </a:p>
        </p:txBody>
      </p:sp>
      <p:sp>
        <p:nvSpPr>
          <p:cNvPr id="6" name="Rectangle 5"/>
          <p:cNvSpPr/>
          <p:nvPr/>
        </p:nvSpPr>
        <p:spPr>
          <a:xfrm>
            <a:off x="6233160" y="2118360"/>
            <a:ext cx="2438400" cy="118872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t>Approve action plans and allocate resources</a:t>
            </a:r>
            <a:endParaRPr lang="en-US" dirty="0"/>
          </a:p>
        </p:txBody>
      </p:sp>
      <p:sp>
        <p:nvSpPr>
          <p:cNvPr id="7" name="Rounded Rectangle 6"/>
          <p:cNvSpPr/>
          <p:nvPr/>
        </p:nvSpPr>
        <p:spPr>
          <a:xfrm>
            <a:off x="609600" y="4145280"/>
            <a:ext cx="1905000" cy="11887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t>1. Analyze external/internal factors</a:t>
            </a:r>
            <a:endParaRPr lang="en-US" dirty="0"/>
          </a:p>
        </p:txBody>
      </p:sp>
      <p:sp>
        <p:nvSpPr>
          <p:cNvPr id="8" name="Rounded Rectangle 7"/>
          <p:cNvSpPr/>
          <p:nvPr/>
        </p:nvSpPr>
        <p:spPr>
          <a:xfrm>
            <a:off x="2667000" y="4145280"/>
            <a:ext cx="1371600" cy="11887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t>2. Perform SWOT analyses</a:t>
            </a:r>
            <a:endParaRPr lang="en-US" dirty="0"/>
          </a:p>
        </p:txBody>
      </p:sp>
      <p:sp>
        <p:nvSpPr>
          <p:cNvPr id="9" name="Rounded Rectangle 8"/>
          <p:cNvSpPr/>
          <p:nvPr/>
        </p:nvSpPr>
        <p:spPr>
          <a:xfrm>
            <a:off x="4191000" y="4130040"/>
            <a:ext cx="1181100" cy="11887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t>3. Draft priority  issues</a:t>
            </a:r>
            <a:endParaRPr lang="en-US" dirty="0"/>
          </a:p>
        </p:txBody>
      </p:sp>
      <p:sp>
        <p:nvSpPr>
          <p:cNvPr id="10" name="Rounded Rectangle 9"/>
          <p:cNvSpPr/>
          <p:nvPr/>
        </p:nvSpPr>
        <p:spPr>
          <a:xfrm>
            <a:off x="5577840" y="4114800"/>
            <a:ext cx="1447800" cy="11887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t>4. Develop high-level action plans</a:t>
            </a:r>
            <a:endParaRPr lang="en-US" dirty="0"/>
          </a:p>
        </p:txBody>
      </p:sp>
      <p:sp>
        <p:nvSpPr>
          <p:cNvPr id="11" name="Rounded Rectangle 10"/>
          <p:cNvSpPr/>
          <p:nvPr/>
        </p:nvSpPr>
        <p:spPr>
          <a:xfrm>
            <a:off x="7162800" y="4114800"/>
            <a:ext cx="1524000" cy="11887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smtClean="0"/>
              <a:t>5. Finalize strategic plan</a:t>
            </a:r>
            <a:endParaRPr lang="en-US" dirty="0"/>
          </a:p>
        </p:txBody>
      </p:sp>
      <p:sp>
        <p:nvSpPr>
          <p:cNvPr id="12" name="Down Arrow 11"/>
          <p:cNvSpPr/>
          <p:nvPr/>
        </p:nvSpPr>
        <p:spPr>
          <a:xfrm>
            <a:off x="1371600" y="3471672"/>
            <a:ext cx="484632" cy="522651"/>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ight Arrow 12"/>
          <p:cNvSpPr/>
          <p:nvPr/>
        </p:nvSpPr>
        <p:spPr>
          <a:xfrm>
            <a:off x="2177796" y="3538728"/>
            <a:ext cx="717804" cy="459125"/>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Right Arrow 14"/>
          <p:cNvSpPr/>
          <p:nvPr/>
        </p:nvSpPr>
        <p:spPr>
          <a:xfrm>
            <a:off x="3090672" y="3538728"/>
            <a:ext cx="978408" cy="459125"/>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Up Arrow 16"/>
          <p:cNvSpPr/>
          <p:nvPr/>
        </p:nvSpPr>
        <p:spPr>
          <a:xfrm>
            <a:off x="4405884" y="3444240"/>
            <a:ext cx="484632" cy="548640"/>
          </a:xfrm>
          <a:prstGeom prst="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ight Arrow 17"/>
          <p:cNvSpPr/>
          <p:nvPr/>
        </p:nvSpPr>
        <p:spPr>
          <a:xfrm>
            <a:off x="5390388" y="2956560"/>
            <a:ext cx="358140" cy="459125"/>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Down Arrow 18"/>
          <p:cNvSpPr/>
          <p:nvPr/>
        </p:nvSpPr>
        <p:spPr>
          <a:xfrm>
            <a:off x="5748528" y="3244596"/>
            <a:ext cx="484632" cy="742108"/>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Up Arrow 19"/>
          <p:cNvSpPr/>
          <p:nvPr/>
        </p:nvSpPr>
        <p:spPr>
          <a:xfrm>
            <a:off x="6647688" y="3413760"/>
            <a:ext cx="484632" cy="548640"/>
          </a:xfrm>
          <a:prstGeom prst="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Down Arrow 20"/>
          <p:cNvSpPr/>
          <p:nvPr/>
        </p:nvSpPr>
        <p:spPr>
          <a:xfrm>
            <a:off x="7924800" y="3413760"/>
            <a:ext cx="484632" cy="548640"/>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extBox 21"/>
          <p:cNvSpPr txBox="1"/>
          <p:nvPr/>
        </p:nvSpPr>
        <p:spPr>
          <a:xfrm>
            <a:off x="152400" y="1508760"/>
            <a:ext cx="461665" cy="3505200"/>
          </a:xfrm>
          <a:prstGeom prst="rect">
            <a:avLst/>
          </a:prstGeom>
          <a:noFill/>
        </p:spPr>
        <p:txBody>
          <a:bodyPr vert="vert270" wrap="square" rtlCol="0">
            <a:spAutoFit/>
          </a:bodyPr>
          <a:lstStyle/>
          <a:p>
            <a:r>
              <a:rPr lang="en-US" b="1" dirty="0" smtClean="0"/>
              <a:t>Unit                     Corporate</a:t>
            </a:r>
            <a:endParaRPr lang="en-US" b="1" dirty="0"/>
          </a:p>
        </p:txBody>
      </p:sp>
    </p:spTree>
    <p:extLst>
      <p:ext uri="{BB962C8B-B14F-4D97-AF65-F5344CB8AC3E}">
        <p14:creationId xmlns:p14="http://schemas.microsoft.com/office/powerpoint/2010/main" val="1871371954"/>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Analyze external &amp; internal factors</a:t>
            </a:r>
            <a:endParaRPr lang="en-US" dirty="0"/>
          </a:p>
        </p:txBody>
      </p:sp>
      <p:sp>
        <p:nvSpPr>
          <p:cNvPr id="3" name="Content Placeholder 2"/>
          <p:cNvSpPr>
            <a:spLocks noGrp="1"/>
          </p:cNvSpPr>
          <p:nvPr>
            <p:ph idx="1"/>
          </p:nvPr>
        </p:nvSpPr>
        <p:spPr/>
        <p:txBody>
          <a:bodyPr>
            <a:normAutofit/>
          </a:bodyPr>
          <a:lstStyle/>
          <a:p>
            <a:r>
              <a:rPr lang="en-US" dirty="0" smtClean="0"/>
              <a:t>External</a:t>
            </a:r>
          </a:p>
          <a:p>
            <a:pPr lvl="1"/>
            <a:r>
              <a:rPr lang="en-US" dirty="0" smtClean="0"/>
              <a:t>Market, technological, legislative, partnerships, cultural</a:t>
            </a:r>
          </a:p>
          <a:p>
            <a:r>
              <a:rPr lang="en-US" dirty="0" smtClean="0"/>
              <a:t>Internal</a:t>
            </a:r>
          </a:p>
          <a:p>
            <a:pPr lvl="1"/>
            <a:r>
              <a:rPr lang="en-US" dirty="0" smtClean="0"/>
              <a:t>Core competencies, core processes, financial measures, culture</a:t>
            </a:r>
            <a:endParaRPr lang="en-US" dirty="0"/>
          </a:p>
          <a:p>
            <a:pPr marL="0" indent="0">
              <a:buNone/>
            </a:pPr>
            <a:endParaRPr lang="en-US" sz="1800" dirty="0"/>
          </a:p>
          <a:p>
            <a:pPr marL="0" indent="0">
              <a:buNone/>
            </a:pPr>
            <a:r>
              <a:rPr lang="en-US" dirty="0" smtClean="0"/>
              <a:t>Note:  analyzing external/internal factors informs the next step, SWOT analysis</a:t>
            </a:r>
          </a:p>
        </p:txBody>
      </p:sp>
    </p:spTree>
    <p:extLst>
      <p:ext uri="{BB962C8B-B14F-4D97-AF65-F5344CB8AC3E}">
        <p14:creationId xmlns:p14="http://schemas.microsoft.com/office/powerpoint/2010/main" val="264201046"/>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152400"/>
            <a:ext cx="8229600" cy="990600"/>
          </a:xfrm>
        </p:spPr>
        <p:txBody>
          <a:bodyPr/>
          <a:lstStyle/>
          <a:p>
            <a:r>
              <a:rPr lang="en-US" dirty="0" smtClean="0"/>
              <a:t>Perform SWOT analysis</a:t>
            </a:r>
            <a:endParaRPr lang="en-US" dirty="0"/>
          </a:p>
        </p:txBody>
      </p:sp>
      <p:pic>
        <p:nvPicPr>
          <p:cNvPr id="2050" name="Picture 2"/>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228443" y="1219201"/>
            <a:ext cx="4316570" cy="266631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Rectangle 3"/>
          <p:cNvSpPr/>
          <p:nvPr/>
        </p:nvSpPr>
        <p:spPr>
          <a:xfrm>
            <a:off x="4739747" y="4016374"/>
            <a:ext cx="4234048" cy="263761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100" dirty="0" smtClean="0">
                <a:latin typeface="Calibri" panose="020F0502020204030204" pitchFamily="34" charset="0"/>
              </a:rPr>
              <a:t>Threats – possible events or forces, outside your control, that require a plan for or decision on how to mitigate</a:t>
            </a:r>
            <a:endParaRPr lang="en-US" sz="2100" dirty="0">
              <a:latin typeface="Calibri" panose="020F0502020204030204" pitchFamily="34" charset="0"/>
            </a:endParaRPr>
          </a:p>
        </p:txBody>
      </p:sp>
      <p:cxnSp>
        <p:nvCxnSpPr>
          <p:cNvPr id="6" name="Straight Connector 5"/>
          <p:cNvCxnSpPr/>
          <p:nvPr/>
        </p:nvCxnSpPr>
        <p:spPr>
          <a:xfrm>
            <a:off x="4545013" y="1501775"/>
            <a:ext cx="0" cy="4800600"/>
          </a:xfrm>
          <a:prstGeom prst="line">
            <a:avLst/>
          </a:prstGeom>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p:nvCxnSpPr>
        <p:spPr>
          <a:xfrm>
            <a:off x="685800" y="3902075"/>
            <a:ext cx="7897813" cy="0"/>
          </a:xfrm>
          <a:prstGeom prst="line">
            <a:avLst/>
          </a:prstGeom>
        </p:spPr>
        <p:style>
          <a:lnRef idx="1">
            <a:schemeClr val="accent1"/>
          </a:lnRef>
          <a:fillRef idx="0">
            <a:schemeClr val="accent1"/>
          </a:fillRef>
          <a:effectRef idx="0">
            <a:schemeClr val="accent1"/>
          </a:effectRef>
          <a:fontRef idx="minor">
            <a:schemeClr val="tx1"/>
          </a:fontRef>
        </p:style>
      </p:cxnSp>
      <p:pic>
        <p:nvPicPr>
          <p:cNvPr id="2053" name="Picture 5"/>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17733" y="1219201"/>
            <a:ext cx="4289928" cy="2667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054" name="Picture 6"/>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28600" y="4016375"/>
            <a:ext cx="4316413" cy="26376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697002290"/>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Priority Issues</a:t>
            </a:r>
            <a:endParaRPr lang="en-US" dirty="0"/>
          </a:p>
        </p:txBody>
      </p:sp>
      <p:sp>
        <p:nvSpPr>
          <p:cNvPr id="3" name="Content Placeholder 2"/>
          <p:cNvSpPr>
            <a:spLocks noGrp="1"/>
          </p:cNvSpPr>
          <p:nvPr>
            <p:ph idx="1"/>
          </p:nvPr>
        </p:nvSpPr>
        <p:spPr>
          <a:xfrm>
            <a:off x="457200" y="1447800"/>
            <a:ext cx="8382000" cy="4648200"/>
          </a:xfrm>
        </p:spPr>
        <p:txBody>
          <a:bodyPr>
            <a:normAutofit/>
          </a:bodyPr>
          <a:lstStyle/>
          <a:p>
            <a:r>
              <a:rPr lang="en-US" dirty="0" smtClean="0"/>
              <a:t>Frequently emerge directly from the SWOT analysis</a:t>
            </a:r>
          </a:p>
          <a:p>
            <a:pPr lvl="1"/>
            <a:r>
              <a:rPr lang="en-US" b="1" dirty="0" smtClean="0"/>
              <a:t>Strength</a:t>
            </a:r>
            <a:r>
              <a:rPr lang="en-US" dirty="0" smtClean="0"/>
              <a:t> to be bolstered</a:t>
            </a:r>
          </a:p>
          <a:p>
            <a:pPr lvl="1"/>
            <a:r>
              <a:rPr lang="en-US" b="1" dirty="0" smtClean="0"/>
              <a:t>Weakness </a:t>
            </a:r>
            <a:r>
              <a:rPr lang="en-US" dirty="0" smtClean="0"/>
              <a:t>to be fixed</a:t>
            </a:r>
          </a:p>
          <a:p>
            <a:pPr lvl="1"/>
            <a:r>
              <a:rPr lang="en-US" b="1" dirty="0" smtClean="0"/>
              <a:t>Opportunity </a:t>
            </a:r>
            <a:r>
              <a:rPr lang="en-US" dirty="0" smtClean="0"/>
              <a:t>to be capitalized</a:t>
            </a:r>
          </a:p>
          <a:p>
            <a:pPr lvl="1"/>
            <a:r>
              <a:rPr lang="en-US" b="1" dirty="0" smtClean="0"/>
              <a:t>Threat </a:t>
            </a:r>
            <a:r>
              <a:rPr lang="en-US" dirty="0" smtClean="0"/>
              <a:t>to be mitigated</a:t>
            </a:r>
          </a:p>
          <a:p>
            <a:r>
              <a:rPr lang="en-US" dirty="0" smtClean="0"/>
              <a:t>Present top 3-4 priority issues to senior manager</a:t>
            </a:r>
          </a:p>
          <a:p>
            <a:r>
              <a:rPr lang="en-US" dirty="0" smtClean="0"/>
              <a:t>Pending approval, develop high-level action plans</a:t>
            </a:r>
            <a:endParaRPr lang="en-US" dirty="0"/>
          </a:p>
        </p:txBody>
      </p:sp>
    </p:spTree>
    <p:extLst>
      <p:ext uri="{BB962C8B-B14F-4D97-AF65-F5344CB8AC3E}">
        <p14:creationId xmlns:p14="http://schemas.microsoft.com/office/powerpoint/2010/main" val="4029922108"/>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High level action plan</a:t>
            </a:r>
            <a:endParaRPr lang="en-US" dirty="0"/>
          </a:p>
        </p:txBody>
      </p:sp>
      <p:sp>
        <p:nvSpPr>
          <p:cNvPr id="3" name="Content Placeholder 2"/>
          <p:cNvSpPr>
            <a:spLocks noGrp="1"/>
          </p:cNvSpPr>
          <p:nvPr>
            <p:ph idx="1"/>
          </p:nvPr>
        </p:nvSpPr>
        <p:spPr/>
        <p:txBody>
          <a:bodyPr/>
          <a:lstStyle/>
          <a:p>
            <a:r>
              <a:rPr lang="en-US" dirty="0" smtClean="0"/>
              <a:t>Identify priority issues to achieve strategic plan</a:t>
            </a:r>
          </a:p>
          <a:p>
            <a:r>
              <a:rPr lang="en-US" dirty="0" smtClean="0"/>
              <a:t>Detail objective, task, and requirements needed to carry out strategic initiative.</a:t>
            </a:r>
          </a:p>
          <a:p>
            <a:pPr lvl="1"/>
            <a:r>
              <a:rPr lang="en-US" dirty="0" smtClean="0"/>
              <a:t>SMART GOALS</a:t>
            </a:r>
            <a:br>
              <a:rPr lang="en-US" dirty="0" smtClean="0"/>
            </a:br>
            <a:endParaRPr lang="en-US" dirty="0" smtClean="0"/>
          </a:p>
          <a:p>
            <a:pPr lvl="1"/>
            <a:r>
              <a:rPr lang="en-US" dirty="0"/>
              <a:t>3 </a:t>
            </a:r>
            <a:r>
              <a:rPr lang="en-US" dirty="0" smtClean="0"/>
              <a:t>W’s</a:t>
            </a:r>
          </a:p>
          <a:p>
            <a:pPr marL="407988" lvl="1" indent="0">
              <a:buNone/>
            </a:pPr>
            <a:endParaRPr lang="en-US" dirty="0"/>
          </a:p>
          <a:p>
            <a:pPr lvl="1"/>
            <a:r>
              <a:rPr lang="en-US" dirty="0" smtClean="0"/>
              <a:t>PDSA</a:t>
            </a:r>
          </a:p>
          <a:p>
            <a:pPr lvl="1"/>
            <a:endParaRPr lang="en-US" dirty="0"/>
          </a:p>
          <a:p>
            <a:pPr lvl="1"/>
            <a:endParaRPr lang="en-US" dirty="0"/>
          </a:p>
          <a:p>
            <a:pPr marL="407988" lvl="1" indent="0">
              <a:buNone/>
            </a:pPr>
            <a:endParaRPr lang="en-US" dirty="0" smtClean="0"/>
          </a:p>
        </p:txBody>
      </p:sp>
    </p:spTree>
    <p:extLst>
      <p:ext uri="{BB962C8B-B14F-4D97-AF65-F5344CB8AC3E}">
        <p14:creationId xmlns:p14="http://schemas.microsoft.com/office/powerpoint/2010/main" val="169351957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Writing SMART objectives</a:t>
            </a:r>
            <a:endParaRPr lang="en-US" dirty="0"/>
          </a:p>
        </p:txBody>
      </p:sp>
      <p:sp>
        <p:nvSpPr>
          <p:cNvPr id="3" name="Content Placeholder 2"/>
          <p:cNvSpPr>
            <a:spLocks noGrp="1"/>
          </p:cNvSpPr>
          <p:nvPr>
            <p:ph idx="1"/>
          </p:nvPr>
        </p:nvSpPr>
        <p:spPr/>
        <p:txBody>
          <a:bodyPr/>
          <a:lstStyle/>
          <a:p>
            <a:pPr>
              <a:spcAft>
                <a:spcPts val="1200"/>
              </a:spcAft>
            </a:pPr>
            <a:r>
              <a:rPr lang="en-US" dirty="0" smtClean="0"/>
              <a:t>Specific</a:t>
            </a:r>
          </a:p>
          <a:p>
            <a:pPr>
              <a:spcAft>
                <a:spcPts val="1200"/>
              </a:spcAft>
            </a:pPr>
            <a:r>
              <a:rPr lang="en-US" dirty="0" smtClean="0"/>
              <a:t>Measurable</a:t>
            </a:r>
          </a:p>
          <a:p>
            <a:pPr>
              <a:spcAft>
                <a:spcPts val="1200"/>
              </a:spcAft>
            </a:pPr>
            <a:r>
              <a:rPr lang="en-US" dirty="0" smtClean="0"/>
              <a:t>Achievable</a:t>
            </a:r>
          </a:p>
          <a:p>
            <a:pPr>
              <a:spcAft>
                <a:spcPts val="1200"/>
              </a:spcAft>
            </a:pPr>
            <a:r>
              <a:rPr lang="en-US" dirty="0" smtClean="0"/>
              <a:t>Realistic</a:t>
            </a:r>
          </a:p>
          <a:p>
            <a:pPr>
              <a:spcAft>
                <a:spcPts val="1200"/>
              </a:spcAft>
            </a:pPr>
            <a:r>
              <a:rPr lang="en-US" dirty="0" err="1" smtClean="0"/>
              <a:t>Timebound</a:t>
            </a:r>
            <a:endParaRPr lang="en-US" dirty="0" smtClean="0"/>
          </a:p>
        </p:txBody>
      </p:sp>
    </p:spTree>
    <p:extLst>
      <p:ext uri="{BB962C8B-B14F-4D97-AF65-F5344CB8AC3E}">
        <p14:creationId xmlns:p14="http://schemas.microsoft.com/office/powerpoint/2010/main" val="3374087527"/>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Group Activity-5 minutes</a:t>
            </a:r>
            <a:endParaRPr lang="en-US" dirty="0"/>
          </a:p>
        </p:txBody>
      </p:sp>
      <p:sp>
        <p:nvSpPr>
          <p:cNvPr id="3" name="Content Placeholder 2"/>
          <p:cNvSpPr>
            <a:spLocks noGrp="1"/>
          </p:cNvSpPr>
          <p:nvPr>
            <p:ph idx="1"/>
          </p:nvPr>
        </p:nvSpPr>
        <p:spPr>
          <a:xfrm>
            <a:off x="457200" y="2057400"/>
            <a:ext cx="8382000" cy="4038600"/>
          </a:xfrm>
        </p:spPr>
        <p:txBody>
          <a:bodyPr/>
          <a:lstStyle/>
          <a:p>
            <a:r>
              <a:rPr lang="en-US" sz="3200" dirty="0" smtClean="0"/>
              <a:t>Write a SMART goal based off your project, or if you haven’t decided on your project, write one for your New Years resolution.</a:t>
            </a:r>
            <a:endParaRPr lang="en-US" sz="3200" dirty="0"/>
          </a:p>
        </p:txBody>
      </p:sp>
    </p:spTree>
    <p:extLst>
      <p:ext uri="{BB962C8B-B14F-4D97-AF65-F5344CB8AC3E}">
        <p14:creationId xmlns:p14="http://schemas.microsoft.com/office/powerpoint/2010/main" val="3955440683"/>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3 “W’s”</a:t>
            </a:r>
            <a:endParaRPr lang="en-US" dirty="0"/>
          </a:p>
        </p:txBody>
      </p:sp>
      <p:sp>
        <p:nvSpPr>
          <p:cNvPr id="3" name="Content Placeholder 2"/>
          <p:cNvSpPr>
            <a:spLocks noGrp="1"/>
          </p:cNvSpPr>
          <p:nvPr>
            <p:ph idx="1"/>
          </p:nvPr>
        </p:nvSpPr>
        <p:spPr/>
        <p:txBody>
          <a:bodyPr/>
          <a:lstStyle/>
          <a:p>
            <a:pPr>
              <a:spcAft>
                <a:spcPts val="1200"/>
              </a:spcAft>
            </a:pPr>
            <a:r>
              <a:rPr lang="en-US" dirty="0" smtClean="0"/>
              <a:t>What?</a:t>
            </a:r>
          </a:p>
          <a:p>
            <a:pPr>
              <a:spcAft>
                <a:spcPts val="1200"/>
              </a:spcAft>
            </a:pPr>
            <a:r>
              <a:rPr lang="en-US" dirty="0" smtClean="0"/>
              <a:t>When? </a:t>
            </a:r>
          </a:p>
          <a:p>
            <a:pPr>
              <a:spcAft>
                <a:spcPts val="1200"/>
              </a:spcAft>
            </a:pPr>
            <a:r>
              <a:rPr lang="en-US" dirty="0" smtClean="0"/>
              <a:t>Who?</a:t>
            </a:r>
          </a:p>
        </p:txBody>
      </p:sp>
    </p:spTree>
    <p:extLst>
      <p:ext uri="{BB962C8B-B14F-4D97-AF65-F5344CB8AC3E}">
        <p14:creationId xmlns:p14="http://schemas.microsoft.com/office/powerpoint/2010/main" val="11857613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Large Group Activity 10 minutes</a:t>
            </a:r>
            <a:endParaRPr lang="en-US" dirty="0"/>
          </a:p>
        </p:txBody>
      </p:sp>
      <p:sp>
        <p:nvSpPr>
          <p:cNvPr id="3" name="Content Placeholder 2"/>
          <p:cNvSpPr>
            <a:spLocks noGrp="1"/>
          </p:cNvSpPr>
          <p:nvPr>
            <p:ph idx="1"/>
          </p:nvPr>
        </p:nvSpPr>
        <p:spPr/>
        <p:txBody>
          <a:bodyPr/>
          <a:lstStyle/>
          <a:p>
            <a:r>
              <a:rPr lang="en-US" dirty="0" smtClean="0"/>
              <a:t>What is our priority issue?</a:t>
            </a:r>
          </a:p>
          <a:p>
            <a:r>
              <a:rPr lang="en-US" dirty="0" smtClean="0"/>
              <a:t>We need an 1-2 action steps for each priority issue</a:t>
            </a:r>
          </a:p>
          <a:p>
            <a:r>
              <a:rPr lang="en-US" dirty="0" smtClean="0"/>
              <a:t>Create an action plan with the following:</a:t>
            </a:r>
          </a:p>
          <a:p>
            <a:pPr lvl="1"/>
            <a:r>
              <a:rPr lang="en-US" dirty="0" smtClean="0"/>
              <a:t>SMART objectives </a:t>
            </a:r>
          </a:p>
          <a:p>
            <a:pPr lvl="1"/>
            <a:r>
              <a:rPr lang="en-US" dirty="0" smtClean="0"/>
              <a:t>Tasks (What?)</a:t>
            </a:r>
          </a:p>
          <a:p>
            <a:pPr lvl="1"/>
            <a:r>
              <a:rPr lang="en-US" dirty="0" smtClean="0"/>
              <a:t>Resources (Who?)</a:t>
            </a:r>
          </a:p>
          <a:p>
            <a:pPr lvl="1"/>
            <a:r>
              <a:rPr lang="en-US" dirty="0" smtClean="0"/>
              <a:t>Timeline (When?)</a:t>
            </a:r>
            <a:endParaRPr lang="en-US" dirty="0"/>
          </a:p>
        </p:txBody>
      </p:sp>
    </p:spTree>
    <p:extLst>
      <p:ext uri="{BB962C8B-B14F-4D97-AF65-F5344CB8AC3E}">
        <p14:creationId xmlns:p14="http://schemas.microsoft.com/office/powerpoint/2010/main" val="320843806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defRPr/>
            </a:pPr>
            <a:r>
              <a:rPr lang="en-US" dirty="0" smtClean="0"/>
              <a:t>Process Improvement Tools</a:t>
            </a:r>
            <a:endParaRPr lang="en-US" dirty="0"/>
          </a:p>
        </p:txBody>
      </p:sp>
      <p:sp>
        <p:nvSpPr>
          <p:cNvPr id="33795" name="Content Placeholder 2"/>
          <p:cNvSpPr>
            <a:spLocks noGrp="1"/>
          </p:cNvSpPr>
          <p:nvPr>
            <p:ph sz="half" idx="2"/>
          </p:nvPr>
        </p:nvSpPr>
        <p:spPr>
          <a:xfrm>
            <a:off x="4800600" y="1600202"/>
            <a:ext cx="4038600" cy="4525963"/>
          </a:xfrm>
        </p:spPr>
        <p:txBody>
          <a:bodyPr/>
          <a:lstStyle/>
          <a:p>
            <a:r>
              <a:rPr lang="en-US" altLang="en-US" sz="2800" dirty="0" smtClean="0">
                <a:latin typeface="Arial" charset="0"/>
                <a:cs typeface="Arial" charset="0"/>
              </a:rPr>
              <a:t>Auditing </a:t>
            </a:r>
          </a:p>
          <a:p>
            <a:r>
              <a:rPr lang="en-US" altLang="en-US" sz="2800" dirty="0" smtClean="0">
                <a:latin typeface="Arial" charset="0"/>
                <a:cs typeface="Arial" charset="0"/>
              </a:rPr>
              <a:t>Benchmarking</a:t>
            </a:r>
          </a:p>
          <a:p>
            <a:r>
              <a:rPr lang="en-US" altLang="en-US" sz="2800" dirty="0" smtClean="0">
                <a:latin typeface="Arial" charset="0"/>
                <a:cs typeface="Arial" charset="0"/>
              </a:rPr>
              <a:t>Brainstorming</a:t>
            </a:r>
          </a:p>
          <a:p>
            <a:r>
              <a:rPr lang="en-US" altLang="en-US" sz="2800" dirty="0" smtClean="0">
                <a:latin typeface="Arial" charset="0"/>
                <a:cs typeface="Arial" charset="0"/>
              </a:rPr>
              <a:t>Customer Focus Surveys</a:t>
            </a:r>
          </a:p>
        </p:txBody>
      </p:sp>
      <p:sp>
        <p:nvSpPr>
          <p:cNvPr id="33796" name="Content Placeholder 5"/>
          <p:cNvSpPr>
            <a:spLocks noGrp="1"/>
          </p:cNvSpPr>
          <p:nvPr>
            <p:ph sz="quarter" idx="13"/>
          </p:nvPr>
        </p:nvSpPr>
        <p:spPr>
          <a:xfrm>
            <a:off x="365125" y="1600200"/>
            <a:ext cx="4041775" cy="4525963"/>
          </a:xfrm>
        </p:spPr>
        <p:txBody>
          <a:bodyPr/>
          <a:lstStyle/>
          <a:p>
            <a:r>
              <a:rPr lang="en-US" altLang="en-US" smtClean="0">
                <a:latin typeface="Arial" charset="0"/>
                <a:cs typeface="Arial" charset="0"/>
              </a:rPr>
              <a:t>Lean</a:t>
            </a:r>
          </a:p>
          <a:p>
            <a:r>
              <a:rPr lang="en-US" altLang="en-US" smtClean="0">
                <a:latin typeface="Arial" charset="0"/>
                <a:cs typeface="Arial" charset="0"/>
              </a:rPr>
              <a:t>Six Sigma</a:t>
            </a:r>
          </a:p>
          <a:p>
            <a:r>
              <a:rPr lang="en-US" altLang="en-US" smtClean="0">
                <a:latin typeface="Arial" charset="0"/>
                <a:cs typeface="Arial" charset="0"/>
              </a:rPr>
              <a:t>PDSA</a:t>
            </a:r>
          </a:p>
          <a:p>
            <a:r>
              <a:rPr lang="en-US" altLang="en-US" smtClean="0">
                <a:latin typeface="Arial" charset="0"/>
                <a:cs typeface="Arial" charset="0"/>
              </a:rPr>
              <a:t>8D problem solving</a:t>
            </a:r>
          </a:p>
          <a:p>
            <a:r>
              <a:rPr lang="en-US" altLang="en-US" smtClean="0">
                <a:latin typeface="Arial" charset="0"/>
                <a:cs typeface="Arial" charset="0"/>
              </a:rPr>
              <a:t>5S</a:t>
            </a:r>
          </a:p>
          <a:p>
            <a:endParaRPr lang="en-US" altLang="en-US" smtClean="0">
              <a:latin typeface="Arial" charset="0"/>
              <a:cs typeface="Arial" charset="0"/>
            </a:endParaRPr>
          </a:p>
        </p:txBody>
      </p:sp>
    </p:spTree>
    <p:extLst>
      <p:ext uri="{BB962C8B-B14F-4D97-AF65-F5344CB8AC3E}">
        <p14:creationId xmlns:p14="http://schemas.microsoft.com/office/powerpoint/2010/main" val="954983407"/>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pPr>
              <a:defRPr/>
            </a:pPr>
            <a:r>
              <a:rPr lang="en-US" dirty="0" smtClean="0"/>
              <a:t>PDSA</a:t>
            </a:r>
            <a:endParaRPr lang="en-US" dirty="0"/>
          </a:p>
        </p:txBody>
      </p:sp>
      <p:pic>
        <p:nvPicPr>
          <p:cNvPr id="43011"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447800" y="1295400"/>
            <a:ext cx="6162077" cy="543944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Content Placeholder 4"/>
          <p:cNvSpPr>
            <a:spLocks noGrp="1"/>
          </p:cNvSpPr>
          <p:nvPr>
            <p:ph idx="1"/>
          </p:nvPr>
        </p:nvSpPr>
        <p:spPr>
          <a:xfrm>
            <a:off x="457200" y="1447800"/>
            <a:ext cx="7772400" cy="4724400"/>
          </a:xfrm>
        </p:spPr>
        <p:txBody>
          <a:bodyPr/>
          <a:lstStyle/>
          <a:p>
            <a:pPr>
              <a:spcBef>
                <a:spcPct val="0"/>
              </a:spcBef>
              <a:defRPr/>
            </a:pPr>
            <a:endParaRPr lang="en-US" altLang="en-US" dirty="0" smtClean="0"/>
          </a:p>
          <a:p>
            <a:pPr>
              <a:spcBef>
                <a:spcPct val="0"/>
              </a:spcBef>
              <a:defRPr/>
            </a:pPr>
            <a:endParaRPr lang="en-US" altLang="en-US" dirty="0" smtClean="0"/>
          </a:p>
          <a:p>
            <a:pPr>
              <a:spcBef>
                <a:spcPct val="0"/>
              </a:spcBef>
              <a:defRPr/>
            </a:pPr>
            <a:endParaRPr lang="en-US" altLang="en-US" dirty="0" smtClean="0"/>
          </a:p>
          <a:p>
            <a:pPr>
              <a:spcBef>
                <a:spcPct val="0"/>
              </a:spcBef>
              <a:defRPr/>
            </a:pPr>
            <a:endParaRPr lang="en-US" altLang="en-US" dirty="0" smtClean="0"/>
          </a:p>
          <a:p>
            <a:pPr>
              <a:spcBef>
                <a:spcPct val="0"/>
              </a:spcBef>
              <a:defRPr/>
            </a:pPr>
            <a:endParaRPr lang="en-US" altLang="en-US" dirty="0" smtClean="0"/>
          </a:p>
          <a:p>
            <a:pPr>
              <a:spcBef>
                <a:spcPct val="0"/>
              </a:spcBef>
              <a:defRPr/>
            </a:pPr>
            <a:endParaRPr lang="en-US" altLang="en-US" dirty="0" smtClean="0"/>
          </a:p>
          <a:p>
            <a:pPr>
              <a:spcBef>
                <a:spcPct val="0"/>
              </a:spcBef>
              <a:defRPr/>
            </a:pPr>
            <a:endParaRPr lang="en-US" altLang="en-US" dirty="0"/>
          </a:p>
          <a:p>
            <a:pPr>
              <a:spcBef>
                <a:spcPct val="0"/>
              </a:spcBef>
              <a:defRPr/>
            </a:pPr>
            <a:endParaRPr lang="en-US" altLang="en-US" dirty="0" smtClean="0"/>
          </a:p>
          <a:p>
            <a:pPr>
              <a:spcBef>
                <a:spcPct val="0"/>
              </a:spcBef>
              <a:defRPr/>
            </a:pPr>
            <a:endParaRPr lang="en-US" altLang="en-US" dirty="0" smtClean="0"/>
          </a:p>
          <a:p>
            <a:pPr>
              <a:spcBef>
                <a:spcPct val="0"/>
              </a:spcBef>
              <a:defRPr/>
            </a:pPr>
            <a:endParaRPr lang="en-US" altLang="en-US" dirty="0" smtClean="0"/>
          </a:p>
          <a:p>
            <a:pPr>
              <a:spcBef>
                <a:spcPct val="0"/>
              </a:spcBef>
              <a:defRPr/>
            </a:pPr>
            <a:endParaRPr lang="en-US" altLang="en-US" dirty="0" smtClean="0"/>
          </a:p>
          <a:p>
            <a:pPr marL="0" indent="0">
              <a:spcBef>
                <a:spcPct val="0"/>
              </a:spcBef>
              <a:buFont typeface="Wingdings" pitchFamily="2" charset="2"/>
              <a:buNone/>
              <a:defRPr/>
            </a:pPr>
            <a:r>
              <a:rPr lang="en-US" altLang="en-US" sz="1800" dirty="0" smtClean="0"/>
              <a:t>sisep.fpg.unc.edu</a:t>
            </a:r>
          </a:p>
        </p:txBody>
      </p:sp>
    </p:spTree>
    <p:extLst>
      <p:ext uri="{BB962C8B-B14F-4D97-AF65-F5344CB8AC3E}">
        <p14:creationId xmlns:p14="http://schemas.microsoft.com/office/powerpoint/2010/main" val="2967611506"/>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698" name="Title 1"/>
          <p:cNvSpPr>
            <a:spLocks noGrp="1"/>
          </p:cNvSpPr>
          <p:nvPr>
            <p:ph type="title"/>
          </p:nvPr>
        </p:nvSpPr>
        <p:spPr>
          <a:xfrm>
            <a:off x="457200" y="228600"/>
            <a:ext cx="8229600" cy="914400"/>
          </a:xfrm>
        </p:spPr>
        <p:txBody>
          <a:bodyPr/>
          <a:lstStyle/>
          <a:p>
            <a:pPr eaLnBrk="1" hangingPunct="1">
              <a:defRPr/>
            </a:pPr>
            <a:r>
              <a:rPr lang="en-US" dirty="0" smtClean="0"/>
              <a:t>Success with PDSA</a:t>
            </a:r>
          </a:p>
        </p:txBody>
      </p:sp>
      <p:sp>
        <p:nvSpPr>
          <p:cNvPr id="41987" name="Content Placeholder 2"/>
          <p:cNvSpPr>
            <a:spLocks noGrp="1"/>
          </p:cNvSpPr>
          <p:nvPr>
            <p:ph idx="1"/>
          </p:nvPr>
        </p:nvSpPr>
        <p:spPr>
          <a:xfrm>
            <a:off x="457200" y="1371600"/>
            <a:ext cx="8229600" cy="4953000"/>
          </a:xfrm>
        </p:spPr>
        <p:txBody>
          <a:bodyPr/>
          <a:lstStyle/>
          <a:p>
            <a:pPr eaLnBrk="1" hangingPunct="1">
              <a:spcBef>
                <a:spcPct val="0"/>
              </a:spcBef>
              <a:spcAft>
                <a:spcPts val="1800"/>
              </a:spcAft>
            </a:pPr>
            <a:r>
              <a:rPr lang="en-US" altLang="en-US" sz="3200" smtClean="0">
                <a:latin typeface="Arial" charset="0"/>
                <a:cs typeface="Arial" charset="0"/>
              </a:rPr>
              <a:t>Starts with 3 questions</a:t>
            </a:r>
          </a:p>
          <a:p>
            <a:pPr marL="971550" lvl="1" indent="-514350" eaLnBrk="1" hangingPunct="1">
              <a:spcBef>
                <a:spcPct val="0"/>
              </a:spcBef>
              <a:spcAft>
                <a:spcPts val="1800"/>
              </a:spcAft>
              <a:buFont typeface="Tahoma" pitchFamily="34" charset="0"/>
              <a:buAutoNum type="arabicPeriod"/>
            </a:pPr>
            <a:r>
              <a:rPr lang="en-US" altLang="en-US" sz="2800" smtClean="0">
                <a:latin typeface="Arial" charset="0"/>
                <a:cs typeface="Arial" charset="0"/>
              </a:rPr>
              <a:t>What are we trying to accomplish?</a:t>
            </a:r>
          </a:p>
          <a:p>
            <a:pPr marL="971550" lvl="1" indent="-514350" eaLnBrk="1" hangingPunct="1">
              <a:spcBef>
                <a:spcPct val="0"/>
              </a:spcBef>
              <a:spcAft>
                <a:spcPts val="1800"/>
              </a:spcAft>
              <a:buFont typeface="Tahoma" pitchFamily="34" charset="0"/>
              <a:buAutoNum type="arabicPeriod"/>
            </a:pPr>
            <a:r>
              <a:rPr lang="en-US" altLang="en-US" sz="2800" smtClean="0">
                <a:latin typeface="Arial" charset="0"/>
                <a:cs typeface="Arial" charset="0"/>
              </a:rPr>
              <a:t>How will we know that a change is an improvement?</a:t>
            </a:r>
          </a:p>
          <a:p>
            <a:pPr marL="971550" lvl="1" indent="-514350" eaLnBrk="1" hangingPunct="1">
              <a:spcBef>
                <a:spcPct val="0"/>
              </a:spcBef>
              <a:spcAft>
                <a:spcPts val="1800"/>
              </a:spcAft>
              <a:buFont typeface="Tahoma" pitchFamily="34" charset="0"/>
              <a:buAutoNum type="arabicPeriod"/>
            </a:pPr>
            <a:r>
              <a:rPr lang="en-US" altLang="en-US" sz="2800" smtClean="0">
                <a:latin typeface="Arial" charset="0"/>
                <a:cs typeface="Arial" charset="0"/>
              </a:rPr>
              <a:t>What changes can we make that will result in improvement?</a:t>
            </a:r>
          </a:p>
          <a:p>
            <a:pPr marL="971550" lvl="1" indent="-514350" eaLnBrk="1" hangingPunct="1">
              <a:spcBef>
                <a:spcPct val="0"/>
              </a:spcBef>
              <a:spcAft>
                <a:spcPts val="1800"/>
              </a:spcAft>
              <a:buFont typeface="Wingdings" pitchFamily="2" charset="2"/>
              <a:buNone/>
            </a:pPr>
            <a:endParaRPr lang="en-US" altLang="en-US" sz="2800" smtClean="0">
              <a:latin typeface="Arial" charset="0"/>
              <a:cs typeface="Arial" charset="0"/>
            </a:endParaRPr>
          </a:p>
          <a:p>
            <a:pPr marL="971550" lvl="1" indent="-514350" eaLnBrk="1" hangingPunct="1">
              <a:spcBef>
                <a:spcPct val="0"/>
              </a:spcBef>
              <a:spcAft>
                <a:spcPts val="1800"/>
              </a:spcAft>
              <a:buFont typeface="Wingdings" pitchFamily="2" charset="2"/>
              <a:buNone/>
            </a:pPr>
            <a:r>
              <a:rPr lang="en-US" altLang="en-US" smtClean="0">
                <a:latin typeface="Arial" charset="0"/>
                <a:cs typeface="Arial" charset="0"/>
              </a:rPr>
              <a:t>					</a:t>
            </a:r>
            <a:r>
              <a:rPr lang="en-US" altLang="en-US" sz="1800" i="1" smtClean="0">
                <a:latin typeface="Arial" charset="0"/>
                <a:cs typeface="Arial" charset="0"/>
              </a:rPr>
              <a:t>Kelly (2008)</a:t>
            </a:r>
          </a:p>
        </p:txBody>
      </p:sp>
    </p:spTree>
    <p:extLst>
      <p:ext uri="{BB962C8B-B14F-4D97-AF65-F5344CB8AC3E}">
        <p14:creationId xmlns:p14="http://schemas.microsoft.com/office/powerpoint/2010/main" val="279723392"/>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defRPr/>
            </a:pPr>
            <a:r>
              <a:rPr lang="en-US" dirty="0" smtClean="0"/>
              <a:t>Plan-Do-Study-Act </a:t>
            </a:r>
            <a:endParaRPr lang="en-US" dirty="0"/>
          </a:p>
        </p:txBody>
      </p:sp>
      <p:sp>
        <p:nvSpPr>
          <p:cNvPr id="44035" name="Content Placeholder 2"/>
          <p:cNvSpPr>
            <a:spLocks noGrp="1"/>
          </p:cNvSpPr>
          <p:nvPr>
            <p:ph idx="1"/>
          </p:nvPr>
        </p:nvSpPr>
        <p:spPr>
          <a:xfrm>
            <a:off x="457200" y="1371600"/>
            <a:ext cx="8229600" cy="4648200"/>
          </a:xfrm>
        </p:spPr>
        <p:txBody>
          <a:bodyPr/>
          <a:lstStyle/>
          <a:p>
            <a:pPr>
              <a:spcAft>
                <a:spcPts val="600"/>
              </a:spcAft>
            </a:pPr>
            <a:r>
              <a:rPr lang="en-US" altLang="en-US" dirty="0" smtClean="0">
                <a:latin typeface="Arial" charset="0"/>
                <a:cs typeface="Arial" charset="0"/>
              </a:rPr>
              <a:t>At your tables, identify a problem that your organization(s) needs to improve upon</a:t>
            </a:r>
          </a:p>
          <a:p>
            <a:pPr lvl="1">
              <a:spcAft>
                <a:spcPts val="600"/>
              </a:spcAft>
            </a:pPr>
            <a:r>
              <a:rPr lang="en-US" altLang="en-US" dirty="0" smtClean="0">
                <a:latin typeface="Arial" charset="0"/>
                <a:cs typeface="Arial" charset="0"/>
              </a:rPr>
              <a:t>Examples: Falls, CAUTIs, Readmissions, etc.</a:t>
            </a:r>
          </a:p>
          <a:p>
            <a:pPr>
              <a:spcAft>
                <a:spcPts val="600"/>
              </a:spcAft>
            </a:pPr>
            <a:r>
              <a:rPr lang="en-US" altLang="en-US" dirty="0" smtClean="0">
                <a:latin typeface="Arial" charset="0"/>
                <a:cs typeface="Arial" charset="0"/>
              </a:rPr>
              <a:t>Use the following format  develop</a:t>
            </a:r>
          </a:p>
          <a:p>
            <a:pPr lvl="1">
              <a:spcAft>
                <a:spcPts val="600"/>
              </a:spcAft>
            </a:pPr>
            <a:r>
              <a:rPr lang="en-US" altLang="en-US" dirty="0" smtClean="0">
                <a:latin typeface="Arial" charset="0"/>
                <a:cs typeface="Arial" charset="0"/>
              </a:rPr>
              <a:t>Aim Statement/Goal</a:t>
            </a:r>
          </a:p>
          <a:p>
            <a:pPr lvl="1">
              <a:spcAft>
                <a:spcPts val="600"/>
              </a:spcAft>
            </a:pPr>
            <a:r>
              <a:rPr lang="en-US" altLang="en-US" dirty="0" smtClean="0">
                <a:latin typeface="Arial" charset="0"/>
                <a:cs typeface="Arial" charset="0"/>
              </a:rPr>
              <a:t>Measures</a:t>
            </a:r>
          </a:p>
          <a:p>
            <a:pPr lvl="1">
              <a:spcAft>
                <a:spcPts val="600"/>
              </a:spcAft>
            </a:pPr>
            <a:r>
              <a:rPr lang="en-US" altLang="en-US" dirty="0" smtClean="0">
                <a:latin typeface="Arial" charset="0"/>
                <a:cs typeface="Arial" charset="0"/>
              </a:rPr>
              <a:t>Tests of Change</a:t>
            </a:r>
          </a:p>
          <a:p>
            <a:pPr>
              <a:spcAft>
                <a:spcPts val="600"/>
              </a:spcAft>
            </a:pPr>
            <a:r>
              <a:rPr lang="en-US" altLang="en-US" dirty="0" smtClean="0">
                <a:latin typeface="Arial" charset="0"/>
                <a:cs typeface="Arial" charset="0"/>
              </a:rPr>
              <a:t>Take 2-3 minutes for individual work </a:t>
            </a:r>
          </a:p>
          <a:p>
            <a:pPr>
              <a:spcAft>
                <a:spcPts val="600"/>
              </a:spcAft>
            </a:pPr>
            <a:r>
              <a:rPr lang="en-US" altLang="en-US" dirty="0" smtClean="0">
                <a:latin typeface="Arial" charset="0"/>
                <a:cs typeface="Arial" charset="0"/>
              </a:rPr>
              <a:t>Take 5-10 minutes for group activity</a:t>
            </a:r>
          </a:p>
          <a:p>
            <a:pPr lvl="1">
              <a:spcAft>
                <a:spcPts val="600"/>
              </a:spcAft>
            </a:pPr>
            <a:endParaRPr lang="en-US" altLang="en-US" dirty="0" smtClean="0">
              <a:latin typeface="Arial" charset="0"/>
              <a:cs typeface="Arial" charset="0"/>
            </a:endParaRPr>
          </a:p>
          <a:p>
            <a:pPr>
              <a:spcAft>
                <a:spcPts val="600"/>
              </a:spcAft>
            </a:pPr>
            <a:endParaRPr lang="en-US" altLang="en-US" dirty="0" smtClean="0">
              <a:latin typeface="Arial" charset="0"/>
              <a:cs typeface="Arial" charset="0"/>
            </a:endParaRPr>
          </a:p>
          <a:p>
            <a:pPr>
              <a:spcAft>
                <a:spcPts val="600"/>
              </a:spcAft>
            </a:pPr>
            <a:endParaRPr lang="en-US" altLang="en-US" dirty="0" smtClean="0">
              <a:latin typeface="Arial" charset="0"/>
              <a:cs typeface="Arial" charset="0"/>
            </a:endParaRPr>
          </a:p>
          <a:p>
            <a:pPr>
              <a:spcAft>
                <a:spcPts val="600"/>
              </a:spcAft>
            </a:pPr>
            <a:endParaRPr lang="en-US" altLang="en-US" dirty="0" smtClean="0">
              <a:latin typeface="Arial" charset="0"/>
              <a:cs typeface="Arial" charset="0"/>
            </a:endParaRPr>
          </a:p>
        </p:txBody>
      </p:sp>
      <p:pic>
        <p:nvPicPr>
          <p:cNvPr id="44036" name="Picture 5" descr="C:\Users\Winegarden\AppData\Local\Microsoft\Windows\Temporary Internet Files\Content.IE5\MHOG4N43\MC900384022[1].wmf"/>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208838" y="3200400"/>
            <a:ext cx="1630362" cy="1893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214957065"/>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5058"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7936" t="10220" r="4970" b="4884"/>
          <a:stretch/>
        </p:blipFill>
        <p:spPr bwMode="auto">
          <a:xfrm>
            <a:off x="42531" y="1029585"/>
            <a:ext cx="9101469" cy="499021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467968076"/>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6" name="Text Box 89"/>
          <p:cNvSpPr txBox="1">
            <a:spLocks noChangeArrowheads="1"/>
          </p:cNvSpPr>
          <p:nvPr/>
        </p:nvSpPr>
        <p:spPr bwMode="auto">
          <a:xfrm>
            <a:off x="228600" y="1839912"/>
            <a:ext cx="2447925" cy="1536700"/>
          </a:xfrm>
          <a:prstGeom prst="rect">
            <a:avLst/>
          </a:prstGeom>
          <a:noFill/>
          <a:ln w="9525">
            <a:solidFill>
              <a:schemeClr val="accent1">
                <a:lumMod val="75000"/>
              </a:schemeClr>
            </a:solidFill>
            <a:miter lim="800000"/>
            <a:headEnd/>
            <a:tailEnd/>
          </a:ln>
        </p:spPr>
        <p:txBody>
          <a:bodyPr lIns="91418" tIns="45710" rIns="91418" bIns="45710">
            <a:spAutoFit/>
          </a:bodyPr>
          <a:lstStyle>
            <a:lvl1pPr marL="342900" indent="-342900" defTabSz="857250" eaLnBrk="0" hangingPunct="0">
              <a:defRPr>
                <a:solidFill>
                  <a:schemeClr val="tx1"/>
                </a:solidFill>
                <a:latin typeface="Arial" charset="0"/>
                <a:cs typeface="Arial" charset="0"/>
              </a:defRPr>
            </a:lvl1pPr>
            <a:lvl2pPr marL="742950" indent="-285750" defTabSz="857250" eaLnBrk="0" hangingPunct="0">
              <a:defRPr>
                <a:solidFill>
                  <a:schemeClr val="tx1"/>
                </a:solidFill>
                <a:latin typeface="Arial" charset="0"/>
                <a:cs typeface="Arial" charset="0"/>
              </a:defRPr>
            </a:lvl2pPr>
            <a:lvl3pPr marL="1143000" indent="-228600" defTabSz="857250" eaLnBrk="0" hangingPunct="0">
              <a:defRPr>
                <a:solidFill>
                  <a:schemeClr val="tx1"/>
                </a:solidFill>
                <a:latin typeface="Arial" charset="0"/>
                <a:cs typeface="Arial" charset="0"/>
              </a:defRPr>
            </a:lvl3pPr>
            <a:lvl4pPr marL="1600200" indent="-228600" defTabSz="857250" eaLnBrk="0" hangingPunct="0">
              <a:defRPr>
                <a:solidFill>
                  <a:schemeClr val="tx1"/>
                </a:solidFill>
                <a:latin typeface="Arial" charset="0"/>
                <a:cs typeface="Arial" charset="0"/>
              </a:defRPr>
            </a:lvl4pPr>
            <a:lvl5pPr marL="2057400" indent="-228600" defTabSz="857250" eaLnBrk="0" hangingPunct="0">
              <a:defRPr>
                <a:solidFill>
                  <a:schemeClr val="tx1"/>
                </a:solidFill>
                <a:latin typeface="Arial" charset="0"/>
                <a:cs typeface="Arial" charset="0"/>
              </a:defRPr>
            </a:lvl5pPr>
            <a:lvl6pPr marL="2514600" indent="-228600" defTabSz="857250" eaLnBrk="0" fontAlgn="base" hangingPunct="0">
              <a:spcBef>
                <a:spcPct val="0"/>
              </a:spcBef>
              <a:spcAft>
                <a:spcPct val="0"/>
              </a:spcAft>
              <a:defRPr>
                <a:solidFill>
                  <a:schemeClr val="tx1"/>
                </a:solidFill>
                <a:latin typeface="Arial" charset="0"/>
                <a:cs typeface="Arial" charset="0"/>
              </a:defRPr>
            </a:lvl6pPr>
            <a:lvl7pPr marL="2971800" indent="-228600" defTabSz="857250" eaLnBrk="0" fontAlgn="base" hangingPunct="0">
              <a:spcBef>
                <a:spcPct val="0"/>
              </a:spcBef>
              <a:spcAft>
                <a:spcPct val="0"/>
              </a:spcAft>
              <a:defRPr>
                <a:solidFill>
                  <a:schemeClr val="tx1"/>
                </a:solidFill>
                <a:latin typeface="Arial" charset="0"/>
                <a:cs typeface="Arial" charset="0"/>
              </a:defRPr>
            </a:lvl7pPr>
            <a:lvl8pPr marL="3429000" indent="-228600" defTabSz="857250" eaLnBrk="0" fontAlgn="base" hangingPunct="0">
              <a:spcBef>
                <a:spcPct val="0"/>
              </a:spcBef>
              <a:spcAft>
                <a:spcPct val="0"/>
              </a:spcAft>
              <a:defRPr>
                <a:solidFill>
                  <a:schemeClr val="tx1"/>
                </a:solidFill>
                <a:latin typeface="Arial" charset="0"/>
                <a:cs typeface="Arial" charset="0"/>
              </a:defRPr>
            </a:lvl8pPr>
            <a:lvl9pPr marL="3886200" indent="-228600" defTabSz="857250" eaLnBrk="0" fontAlgn="base" hangingPunct="0">
              <a:spcBef>
                <a:spcPct val="0"/>
              </a:spcBef>
              <a:spcAft>
                <a:spcPct val="0"/>
              </a:spcAft>
              <a:defRPr>
                <a:solidFill>
                  <a:schemeClr val="tx1"/>
                </a:solidFill>
                <a:latin typeface="Arial" charset="0"/>
                <a:cs typeface="Arial" charset="0"/>
              </a:defRPr>
            </a:lvl9pPr>
          </a:lstStyle>
          <a:p>
            <a:pPr eaLnBrk="1" hangingPunct="1">
              <a:spcBef>
                <a:spcPct val="50000"/>
              </a:spcBef>
              <a:defRPr/>
            </a:pPr>
            <a:r>
              <a:rPr lang="en-US" altLang="en-US" sz="1100" b="1" dirty="0" smtClean="0"/>
              <a:t>Improvement AIM:</a:t>
            </a:r>
          </a:p>
          <a:p>
            <a:pPr eaLnBrk="1" hangingPunct="1">
              <a:spcBef>
                <a:spcPct val="50000"/>
              </a:spcBef>
              <a:defRPr/>
            </a:pPr>
            <a:r>
              <a:rPr lang="en-US" altLang="en-US" sz="1100" b="1" dirty="0" smtClean="0"/>
              <a:t>Will continue to reduce the number of falls on “bedded” patients by an additional 50% in 2014 (4 or fewer falls in 2014).</a:t>
            </a:r>
          </a:p>
          <a:p>
            <a:pPr eaLnBrk="1" hangingPunct="1">
              <a:spcBef>
                <a:spcPct val="50000"/>
              </a:spcBef>
              <a:buFontTx/>
              <a:buAutoNum type="arabicPeriod"/>
              <a:defRPr/>
            </a:pPr>
            <a:r>
              <a:rPr lang="en-US" altLang="en-US" sz="900" b="1" dirty="0" smtClean="0">
                <a:solidFill>
                  <a:srgbClr val="FFFFFF"/>
                </a:solidFill>
              </a:rPr>
              <a:t>Will continue to reduce the number of falls on “bedded</a:t>
            </a:r>
            <a:endParaRPr lang="en-US" altLang="en-US" sz="900" b="1" dirty="0" smtClean="0"/>
          </a:p>
        </p:txBody>
      </p:sp>
      <p:sp>
        <p:nvSpPr>
          <p:cNvPr id="7" name="Text Box 62"/>
          <p:cNvSpPr txBox="1">
            <a:spLocks noChangeArrowheads="1"/>
          </p:cNvSpPr>
          <p:nvPr/>
        </p:nvSpPr>
        <p:spPr bwMode="auto">
          <a:xfrm>
            <a:off x="6400800" y="1230312"/>
            <a:ext cx="2449513" cy="377825"/>
          </a:xfrm>
          <a:prstGeom prst="rect">
            <a:avLst/>
          </a:prstGeom>
          <a:solidFill>
            <a:schemeClr val="accent1">
              <a:lumMod val="75000"/>
            </a:schemeClr>
          </a:solidFill>
          <a:ln w="19050">
            <a:solidFill>
              <a:schemeClr val="tx1"/>
            </a:solidFill>
            <a:miter lim="800000"/>
            <a:headEnd/>
            <a:tailEnd/>
          </a:ln>
        </p:spPr>
        <p:txBody>
          <a:bodyPr lIns="114259" tIns="57129" rIns="114259" bIns="57129">
            <a:spAutoFit/>
          </a:bodyPr>
          <a:lstStyle/>
          <a:p>
            <a:pPr algn="ctr" defTabSz="857250">
              <a:spcBef>
                <a:spcPct val="30000"/>
              </a:spcBef>
              <a:defRPr/>
            </a:pPr>
            <a:r>
              <a:rPr lang="en-US" sz="1600" b="1" dirty="0">
                <a:solidFill>
                  <a:schemeClr val="bg1"/>
                </a:solidFill>
                <a:effectLst>
                  <a:outerShdw blurRad="38100" dist="38100" dir="2700000" algn="tl">
                    <a:srgbClr val="000000"/>
                  </a:outerShdw>
                </a:effectLst>
                <a:cs typeface="+mn-cs"/>
              </a:rPr>
              <a:t>Lessons Learned</a:t>
            </a:r>
          </a:p>
        </p:txBody>
      </p:sp>
      <p:sp>
        <p:nvSpPr>
          <p:cNvPr id="9" name="Text Box 62"/>
          <p:cNvSpPr txBox="1">
            <a:spLocks noChangeArrowheads="1"/>
          </p:cNvSpPr>
          <p:nvPr/>
        </p:nvSpPr>
        <p:spPr bwMode="auto">
          <a:xfrm>
            <a:off x="228600" y="3516312"/>
            <a:ext cx="2449513" cy="361950"/>
          </a:xfrm>
          <a:prstGeom prst="rect">
            <a:avLst/>
          </a:prstGeom>
          <a:solidFill>
            <a:schemeClr val="accent1">
              <a:lumMod val="75000"/>
            </a:schemeClr>
          </a:solidFill>
          <a:ln w="19050">
            <a:solidFill>
              <a:schemeClr val="tx1"/>
            </a:solidFill>
            <a:miter lim="800000"/>
            <a:headEnd/>
            <a:tailEnd/>
          </a:ln>
        </p:spPr>
        <p:txBody>
          <a:bodyPr lIns="114259" tIns="57129" rIns="114259" bIns="57129">
            <a:spAutoFit/>
          </a:bodyPr>
          <a:lstStyle/>
          <a:p>
            <a:pPr algn="ctr" defTabSz="857250">
              <a:spcBef>
                <a:spcPct val="30000"/>
              </a:spcBef>
              <a:defRPr/>
            </a:pPr>
            <a:r>
              <a:rPr lang="en-US" sz="1600" b="1" dirty="0">
                <a:solidFill>
                  <a:schemeClr val="bg1"/>
                </a:solidFill>
                <a:effectLst>
                  <a:outerShdw blurRad="38100" dist="38100" dir="2700000" algn="tl">
                    <a:srgbClr val="000000"/>
                  </a:outerShdw>
                </a:effectLst>
                <a:cs typeface="+mn-cs"/>
              </a:rPr>
              <a:t>Root Cause(s)?</a:t>
            </a:r>
          </a:p>
        </p:txBody>
      </p:sp>
      <p:sp>
        <p:nvSpPr>
          <p:cNvPr id="10" name="Text Box 62"/>
          <p:cNvSpPr txBox="1">
            <a:spLocks noChangeArrowheads="1"/>
          </p:cNvSpPr>
          <p:nvPr/>
        </p:nvSpPr>
        <p:spPr bwMode="auto">
          <a:xfrm>
            <a:off x="3276600" y="1306512"/>
            <a:ext cx="2449513" cy="361950"/>
          </a:xfrm>
          <a:prstGeom prst="rect">
            <a:avLst/>
          </a:prstGeom>
          <a:solidFill>
            <a:schemeClr val="accent1">
              <a:lumMod val="75000"/>
            </a:schemeClr>
          </a:solidFill>
          <a:ln w="19050">
            <a:solidFill>
              <a:schemeClr val="tx1"/>
            </a:solidFill>
            <a:miter lim="800000"/>
            <a:headEnd/>
            <a:tailEnd/>
          </a:ln>
        </p:spPr>
        <p:txBody>
          <a:bodyPr lIns="114259" tIns="57129" rIns="114259" bIns="57129">
            <a:spAutoFit/>
          </a:bodyPr>
          <a:lstStyle/>
          <a:p>
            <a:pPr algn="ctr" defTabSz="857250">
              <a:spcBef>
                <a:spcPct val="30000"/>
              </a:spcBef>
              <a:defRPr/>
            </a:pPr>
            <a:r>
              <a:rPr lang="en-US" sz="1600" b="1" dirty="0">
                <a:solidFill>
                  <a:schemeClr val="bg1"/>
                </a:solidFill>
                <a:effectLst>
                  <a:outerShdw blurRad="38100" dist="38100" dir="2700000" algn="tl">
                    <a:srgbClr val="000000"/>
                  </a:outerShdw>
                </a:effectLst>
                <a:cs typeface="+mn-cs"/>
              </a:rPr>
              <a:t>Measure</a:t>
            </a:r>
          </a:p>
        </p:txBody>
      </p:sp>
      <p:sp>
        <p:nvSpPr>
          <p:cNvPr id="11" name="Text Box 62"/>
          <p:cNvSpPr txBox="1">
            <a:spLocks noChangeArrowheads="1"/>
          </p:cNvSpPr>
          <p:nvPr/>
        </p:nvSpPr>
        <p:spPr bwMode="auto">
          <a:xfrm>
            <a:off x="228600" y="1306512"/>
            <a:ext cx="2449513" cy="361950"/>
          </a:xfrm>
          <a:prstGeom prst="rect">
            <a:avLst/>
          </a:prstGeom>
          <a:solidFill>
            <a:schemeClr val="accent1">
              <a:lumMod val="75000"/>
            </a:schemeClr>
          </a:solidFill>
          <a:ln w="19050">
            <a:solidFill>
              <a:schemeClr val="tx1"/>
            </a:solidFill>
            <a:miter lim="800000"/>
            <a:headEnd/>
            <a:tailEnd/>
          </a:ln>
        </p:spPr>
        <p:txBody>
          <a:bodyPr lIns="114259" tIns="57129" rIns="114259" bIns="57129">
            <a:spAutoFit/>
          </a:bodyPr>
          <a:lstStyle/>
          <a:p>
            <a:pPr algn="ctr" defTabSz="857250">
              <a:spcBef>
                <a:spcPct val="30000"/>
              </a:spcBef>
              <a:defRPr/>
            </a:pPr>
            <a:r>
              <a:rPr lang="en-US" sz="1600" b="1" dirty="0">
                <a:solidFill>
                  <a:schemeClr val="bg1"/>
                </a:solidFill>
                <a:effectLst>
                  <a:outerShdw blurRad="38100" dist="38100" dir="2700000" algn="tl">
                    <a:srgbClr val="000000"/>
                  </a:outerShdw>
                </a:effectLst>
                <a:cs typeface="+mn-cs"/>
              </a:rPr>
              <a:t>Aim Statement:</a:t>
            </a:r>
          </a:p>
        </p:txBody>
      </p:sp>
      <p:sp>
        <p:nvSpPr>
          <p:cNvPr id="13" name="Text Box 89"/>
          <p:cNvSpPr txBox="1">
            <a:spLocks noChangeArrowheads="1"/>
          </p:cNvSpPr>
          <p:nvPr/>
        </p:nvSpPr>
        <p:spPr bwMode="auto">
          <a:xfrm>
            <a:off x="609600" y="756287"/>
            <a:ext cx="6858000" cy="376238"/>
          </a:xfrm>
          <a:prstGeom prst="rect">
            <a:avLst/>
          </a:prstGeom>
          <a:solidFill>
            <a:schemeClr val="bg1"/>
          </a:solidFill>
          <a:ln w="9525">
            <a:solidFill>
              <a:schemeClr val="accent1">
                <a:lumMod val="75000"/>
              </a:schemeClr>
            </a:solidFill>
            <a:miter lim="800000"/>
            <a:headEnd/>
            <a:tailEnd/>
          </a:ln>
        </p:spPr>
        <p:txBody>
          <a:bodyPr lIns="91418" tIns="45710" rIns="91418" bIns="45710">
            <a:spAutoFit/>
          </a:bodyPr>
          <a:lstStyle>
            <a:lvl1pPr marL="342900" indent="-342900" defTabSz="857250" eaLnBrk="0" hangingPunct="0">
              <a:defRPr>
                <a:solidFill>
                  <a:schemeClr val="tx1"/>
                </a:solidFill>
                <a:latin typeface="Arial" charset="0"/>
                <a:cs typeface="Arial" charset="0"/>
              </a:defRPr>
            </a:lvl1pPr>
            <a:lvl2pPr marL="742950" indent="-285750" defTabSz="857250" eaLnBrk="0" hangingPunct="0">
              <a:defRPr>
                <a:solidFill>
                  <a:schemeClr val="tx1"/>
                </a:solidFill>
                <a:latin typeface="Arial" charset="0"/>
                <a:cs typeface="Arial" charset="0"/>
              </a:defRPr>
            </a:lvl2pPr>
            <a:lvl3pPr marL="1143000" indent="-228600" defTabSz="857250" eaLnBrk="0" hangingPunct="0">
              <a:defRPr>
                <a:solidFill>
                  <a:schemeClr val="tx1"/>
                </a:solidFill>
                <a:latin typeface="Arial" charset="0"/>
                <a:cs typeface="Arial" charset="0"/>
              </a:defRPr>
            </a:lvl3pPr>
            <a:lvl4pPr marL="1600200" indent="-228600" defTabSz="857250" eaLnBrk="0" hangingPunct="0">
              <a:defRPr>
                <a:solidFill>
                  <a:schemeClr val="tx1"/>
                </a:solidFill>
                <a:latin typeface="Arial" charset="0"/>
                <a:cs typeface="Arial" charset="0"/>
              </a:defRPr>
            </a:lvl4pPr>
            <a:lvl5pPr marL="2057400" indent="-228600" defTabSz="857250" eaLnBrk="0" hangingPunct="0">
              <a:defRPr>
                <a:solidFill>
                  <a:schemeClr val="tx1"/>
                </a:solidFill>
                <a:latin typeface="Arial" charset="0"/>
                <a:cs typeface="Arial" charset="0"/>
              </a:defRPr>
            </a:lvl5pPr>
            <a:lvl6pPr marL="2514600" indent="-228600" defTabSz="857250" eaLnBrk="0" fontAlgn="base" hangingPunct="0">
              <a:spcBef>
                <a:spcPct val="0"/>
              </a:spcBef>
              <a:spcAft>
                <a:spcPct val="0"/>
              </a:spcAft>
              <a:defRPr>
                <a:solidFill>
                  <a:schemeClr val="tx1"/>
                </a:solidFill>
                <a:latin typeface="Arial" charset="0"/>
                <a:cs typeface="Arial" charset="0"/>
              </a:defRPr>
            </a:lvl6pPr>
            <a:lvl7pPr marL="2971800" indent="-228600" defTabSz="857250" eaLnBrk="0" fontAlgn="base" hangingPunct="0">
              <a:spcBef>
                <a:spcPct val="0"/>
              </a:spcBef>
              <a:spcAft>
                <a:spcPct val="0"/>
              </a:spcAft>
              <a:defRPr>
                <a:solidFill>
                  <a:schemeClr val="tx1"/>
                </a:solidFill>
                <a:latin typeface="Arial" charset="0"/>
                <a:cs typeface="Arial" charset="0"/>
              </a:defRPr>
            </a:lvl7pPr>
            <a:lvl8pPr marL="3429000" indent="-228600" defTabSz="857250" eaLnBrk="0" fontAlgn="base" hangingPunct="0">
              <a:spcBef>
                <a:spcPct val="0"/>
              </a:spcBef>
              <a:spcAft>
                <a:spcPct val="0"/>
              </a:spcAft>
              <a:defRPr>
                <a:solidFill>
                  <a:schemeClr val="tx1"/>
                </a:solidFill>
                <a:latin typeface="Arial" charset="0"/>
                <a:cs typeface="Arial" charset="0"/>
              </a:defRPr>
            </a:lvl8pPr>
            <a:lvl9pPr marL="3886200" indent="-228600" defTabSz="857250" eaLnBrk="0" fontAlgn="base" hangingPunct="0">
              <a:spcBef>
                <a:spcPct val="0"/>
              </a:spcBef>
              <a:spcAft>
                <a:spcPct val="0"/>
              </a:spcAft>
              <a:defRPr>
                <a:solidFill>
                  <a:schemeClr val="tx1"/>
                </a:solidFill>
                <a:latin typeface="Arial" charset="0"/>
                <a:cs typeface="Arial" charset="0"/>
              </a:defRPr>
            </a:lvl9pPr>
          </a:lstStyle>
          <a:p>
            <a:pPr eaLnBrk="1" hangingPunct="1">
              <a:spcBef>
                <a:spcPct val="50000"/>
              </a:spcBef>
              <a:defRPr/>
            </a:pPr>
            <a:r>
              <a:rPr lang="en-US" altLang="en-US" b="1" smtClean="0"/>
              <a:t>TOPIC: Falls Reduction Program</a:t>
            </a:r>
          </a:p>
        </p:txBody>
      </p:sp>
      <p:sp>
        <p:nvSpPr>
          <p:cNvPr id="14" name="Text Box 89"/>
          <p:cNvSpPr txBox="1">
            <a:spLocks noChangeArrowheads="1"/>
          </p:cNvSpPr>
          <p:nvPr/>
        </p:nvSpPr>
        <p:spPr bwMode="auto">
          <a:xfrm>
            <a:off x="228600" y="250825"/>
            <a:ext cx="5486400" cy="376237"/>
          </a:xfrm>
          <a:prstGeom prst="rect">
            <a:avLst/>
          </a:prstGeom>
          <a:solidFill>
            <a:schemeClr val="bg1"/>
          </a:solidFill>
          <a:ln w="9525">
            <a:solidFill>
              <a:schemeClr val="accent1">
                <a:lumMod val="75000"/>
              </a:schemeClr>
            </a:solidFill>
            <a:miter lim="800000"/>
            <a:headEnd/>
            <a:tailEnd/>
          </a:ln>
        </p:spPr>
        <p:txBody>
          <a:bodyPr lIns="91418" tIns="45710" rIns="91418" bIns="45710">
            <a:spAutoFit/>
          </a:bodyPr>
          <a:lstStyle>
            <a:lvl1pPr marL="342900" indent="-342900" defTabSz="857250" eaLnBrk="0" hangingPunct="0">
              <a:defRPr>
                <a:solidFill>
                  <a:schemeClr val="tx1"/>
                </a:solidFill>
                <a:latin typeface="Arial" charset="0"/>
                <a:cs typeface="Arial" charset="0"/>
              </a:defRPr>
            </a:lvl1pPr>
            <a:lvl2pPr marL="742950" indent="-285750" defTabSz="857250" eaLnBrk="0" hangingPunct="0">
              <a:defRPr>
                <a:solidFill>
                  <a:schemeClr val="tx1"/>
                </a:solidFill>
                <a:latin typeface="Arial" charset="0"/>
                <a:cs typeface="Arial" charset="0"/>
              </a:defRPr>
            </a:lvl2pPr>
            <a:lvl3pPr marL="1143000" indent="-228600" defTabSz="857250" eaLnBrk="0" hangingPunct="0">
              <a:defRPr>
                <a:solidFill>
                  <a:schemeClr val="tx1"/>
                </a:solidFill>
                <a:latin typeface="Arial" charset="0"/>
                <a:cs typeface="Arial" charset="0"/>
              </a:defRPr>
            </a:lvl3pPr>
            <a:lvl4pPr marL="1600200" indent="-228600" defTabSz="857250" eaLnBrk="0" hangingPunct="0">
              <a:defRPr>
                <a:solidFill>
                  <a:schemeClr val="tx1"/>
                </a:solidFill>
                <a:latin typeface="Arial" charset="0"/>
                <a:cs typeface="Arial" charset="0"/>
              </a:defRPr>
            </a:lvl4pPr>
            <a:lvl5pPr marL="2057400" indent="-228600" defTabSz="857250" eaLnBrk="0" hangingPunct="0">
              <a:defRPr>
                <a:solidFill>
                  <a:schemeClr val="tx1"/>
                </a:solidFill>
                <a:latin typeface="Arial" charset="0"/>
                <a:cs typeface="Arial" charset="0"/>
              </a:defRPr>
            </a:lvl5pPr>
            <a:lvl6pPr marL="2514600" indent="-228600" defTabSz="857250" eaLnBrk="0" fontAlgn="base" hangingPunct="0">
              <a:spcBef>
                <a:spcPct val="0"/>
              </a:spcBef>
              <a:spcAft>
                <a:spcPct val="0"/>
              </a:spcAft>
              <a:defRPr>
                <a:solidFill>
                  <a:schemeClr val="tx1"/>
                </a:solidFill>
                <a:latin typeface="Arial" charset="0"/>
                <a:cs typeface="Arial" charset="0"/>
              </a:defRPr>
            </a:lvl6pPr>
            <a:lvl7pPr marL="2971800" indent="-228600" defTabSz="857250" eaLnBrk="0" fontAlgn="base" hangingPunct="0">
              <a:spcBef>
                <a:spcPct val="0"/>
              </a:spcBef>
              <a:spcAft>
                <a:spcPct val="0"/>
              </a:spcAft>
              <a:defRPr>
                <a:solidFill>
                  <a:schemeClr val="tx1"/>
                </a:solidFill>
                <a:latin typeface="Arial" charset="0"/>
                <a:cs typeface="Arial" charset="0"/>
              </a:defRPr>
            </a:lvl7pPr>
            <a:lvl8pPr marL="3429000" indent="-228600" defTabSz="857250" eaLnBrk="0" fontAlgn="base" hangingPunct="0">
              <a:spcBef>
                <a:spcPct val="0"/>
              </a:spcBef>
              <a:spcAft>
                <a:spcPct val="0"/>
              </a:spcAft>
              <a:defRPr>
                <a:solidFill>
                  <a:schemeClr val="tx1"/>
                </a:solidFill>
                <a:latin typeface="Arial" charset="0"/>
                <a:cs typeface="Arial" charset="0"/>
              </a:defRPr>
            </a:lvl8pPr>
            <a:lvl9pPr marL="3886200" indent="-228600" defTabSz="857250" eaLnBrk="0" fontAlgn="base" hangingPunct="0">
              <a:spcBef>
                <a:spcPct val="0"/>
              </a:spcBef>
              <a:spcAft>
                <a:spcPct val="0"/>
              </a:spcAft>
              <a:defRPr>
                <a:solidFill>
                  <a:schemeClr val="tx1"/>
                </a:solidFill>
                <a:latin typeface="Arial" charset="0"/>
                <a:cs typeface="Arial" charset="0"/>
              </a:defRPr>
            </a:lvl9pPr>
          </a:lstStyle>
          <a:p>
            <a:pPr eaLnBrk="1" hangingPunct="1">
              <a:spcBef>
                <a:spcPct val="50000"/>
              </a:spcBef>
              <a:defRPr/>
            </a:pPr>
            <a:r>
              <a:rPr lang="en-US" altLang="en-US" b="1" smtClean="0"/>
              <a:t>YOUR FACILITY</a:t>
            </a:r>
          </a:p>
        </p:txBody>
      </p:sp>
      <p:sp>
        <p:nvSpPr>
          <p:cNvPr id="15" name="Text Box 89"/>
          <p:cNvSpPr txBox="1">
            <a:spLocks noChangeArrowheads="1"/>
          </p:cNvSpPr>
          <p:nvPr/>
        </p:nvSpPr>
        <p:spPr bwMode="auto">
          <a:xfrm>
            <a:off x="6096000" y="250825"/>
            <a:ext cx="2667000" cy="376237"/>
          </a:xfrm>
          <a:prstGeom prst="rect">
            <a:avLst/>
          </a:prstGeom>
          <a:solidFill>
            <a:schemeClr val="bg1"/>
          </a:solidFill>
          <a:ln w="9525">
            <a:solidFill>
              <a:schemeClr val="accent1">
                <a:lumMod val="75000"/>
              </a:schemeClr>
            </a:solidFill>
            <a:miter lim="800000"/>
            <a:headEnd/>
            <a:tailEnd/>
          </a:ln>
        </p:spPr>
        <p:txBody>
          <a:bodyPr lIns="91418" tIns="45710" rIns="91418" bIns="45710">
            <a:spAutoFit/>
          </a:bodyPr>
          <a:lstStyle>
            <a:lvl1pPr marL="342900" indent="-342900" defTabSz="857250" eaLnBrk="0" hangingPunct="0">
              <a:defRPr>
                <a:solidFill>
                  <a:schemeClr val="tx1"/>
                </a:solidFill>
                <a:latin typeface="Arial" charset="0"/>
                <a:cs typeface="Arial" charset="0"/>
              </a:defRPr>
            </a:lvl1pPr>
            <a:lvl2pPr marL="742950" indent="-285750" defTabSz="857250" eaLnBrk="0" hangingPunct="0">
              <a:defRPr>
                <a:solidFill>
                  <a:schemeClr val="tx1"/>
                </a:solidFill>
                <a:latin typeface="Arial" charset="0"/>
                <a:cs typeface="Arial" charset="0"/>
              </a:defRPr>
            </a:lvl2pPr>
            <a:lvl3pPr marL="1143000" indent="-228600" defTabSz="857250" eaLnBrk="0" hangingPunct="0">
              <a:defRPr>
                <a:solidFill>
                  <a:schemeClr val="tx1"/>
                </a:solidFill>
                <a:latin typeface="Arial" charset="0"/>
                <a:cs typeface="Arial" charset="0"/>
              </a:defRPr>
            </a:lvl3pPr>
            <a:lvl4pPr marL="1600200" indent="-228600" defTabSz="857250" eaLnBrk="0" hangingPunct="0">
              <a:defRPr>
                <a:solidFill>
                  <a:schemeClr val="tx1"/>
                </a:solidFill>
                <a:latin typeface="Arial" charset="0"/>
                <a:cs typeface="Arial" charset="0"/>
              </a:defRPr>
            </a:lvl4pPr>
            <a:lvl5pPr marL="2057400" indent="-228600" defTabSz="857250" eaLnBrk="0" hangingPunct="0">
              <a:defRPr>
                <a:solidFill>
                  <a:schemeClr val="tx1"/>
                </a:solidFill>
                <a:latin typeface="Arial" charset="0"/>
                <a:cs typeface="Arial" charset="0"/>
              </a:defRPr>
            </a:lvl5pPr>
            <a:lvl6pPr marL="2514600" indent="-228600" defTabSz="857250" eaLnBrk="0" fontAlgn="base" hangingPunct="0">
              <a:spcBef>
                <a:spcPct val="0"/>
              </a:spcBef>
              <a:spcAft>
                <a:spcPct val="0"/>
              </a:spcAft>
              <a:defRPr>
                <a:solidFill>
                  <a:schemeClr val="tx1"/>
                </a:solidFill>
                <a:latin typeface="Arial" charset="0"/>
                <a:cs typeface="Arial" charset="0"/>
              </a:defRPr>
            </a:lvl6pPr>
            <a:lvl7pPr marL="2971800" indent="-228600" defTabSz="857250" eaLnBrk="0" fontAlgn="base" hangingPunct="0">
              <a:spcBef>
                <a:spcPct val="0"/>
              </a:spcBef>
              <a:spcAft>
                <a:spcPct val="0"/>
              </a:spcAft>
              <a:defRPr>
                <a:solidFill>
                  <a:schemeClr val="tx1"/>
                </a:solidFill>
                <a:latin typeface="Arial" charset="0"/>
                <a:cs typeface="Arial" charset="0"/>
              </a:defRPr>
            </a:lvl7pPr>
            <a:lvl8pPr marL="3429000" indent="-228600" defTabSz="857250" eaLnBrk="0" fontAlgn="base" hangingPunct="0">
              <a:spcBef>
                <a:spcPct val="0"/>
              </a:spcBef>
              <a:spcAft>
                <a:spcPct val="0"/>
              </a:spcAft>
              <a:defRPr>
                <a:solidFill>
                  <a:schemeClr val="tx1"/>
                </a:solidFill>
                <a:latin typeface="Arial" charset="0"/>
                <a:cs typeface="Arial" charset="0"/>
              </a:defRPr>
            </a:lvl8pPr>
            <a:lvl9pPr marL="3886200" indent="-228600" defTabSz="857250" eaLnBrk="0" fontAlgn="base" hangingPunct="0">
              <a:spcBef>
                <a:spcPct val="0"/>
              </a:spcBef>
              <a:spcAft>
                <a:spcPct val="0"/>
              </a:spcAft>
              <a:defRPr>
                <a:solidFill>
                  <a:schemeClr val="tx1"/>
                </a:solidFill>
                <a:latin typeface="Arial" charset="0"/>
                <a:cs typeface="Arial" charset="0"/>
              </a:defRPr>
            </a:lvl9pPr>
          </a:lstStyle>
          <a:p>
            <a:pPr eaLnBrk="1" hangingPunct="1">
              <a:spcBef>
                <a:spcPct val="50000"/>
              </a:spcBef>
              <a:defRPr/>
            </a:pPr>
            <a:r>
              <a:rPr lang="en-US" altLang="en-US" b="1" smtClean="0"/>
              <a:t>DATE: </a:t>
            </a:r>
          </a:p>
        </p:txBody>
      </p:sp>
      <p:sp>
        <p:nvSpPr>
          <p:cNvPr id="17" name="Text Box 89"/>
          <p:cNvSpPr txBox="1">
            <a:spLocks noChangeArrowheads="1"/>
          </p:cNvSpPr>
          <p:nvPr/>
        </p:nvSpPr>
        <p:spPr bwMode="auto">
          <a:xfrm>
            <a:off x="6400800" y="1916112"/>
            <a:ext cx="2447925" cy="1616075"/>
          </a:xfrm>
          <a:prstGeom prst="rect">
            <a:avLst/>
          </a:prstGeom>
          <a:noFill/>
          <a:ln w="9525">
            <a:solidFill>
              <a:schemeClr val="accent1">
                <a:lumMod val="75000"/>
              </a:schemeClr>
            </a:solidFill>
            <a:miter lim="800000"/>
            <a:headEnd/>
            <a:tailEnd/>
          </a:ln>
        </p:spPr>
        <p:txBody>
          <a:bodyPr lIns="91418" tIns="45710" rIns="91418" bIns="45710">
            <a:spAutoFit/>
          </a:bodyPr>
          <a:lstStyle>
            <a:lvl1pPr marL="342900" indent="-342900" defTabSz="857250" eaLnBrk="0" hangingPunct="0">
              <a:defRPr>
                <a:solidFill>
                  <a:schemeClr val="tx1"/>
                </a:solidFill>
                <a:latin typeface="Arial" charset="0"/>
                <a:cs typeface="Arial" charset="0"/>
              </a:defRPr>
            </a:lvl1pPr>
            <a:lvl2pPr marL="742950" indent="-285750" defTabSz="857250" eaLnBrk="0" hangingPunct="0">
              <a:defRPr>
                <a:solidFill>
                  <a:schemeClr val="tx1"/>
                </a:solidFill>
                <a:latin typeface="Arial" charset="0"/>
                <a:cs typeface="Arial" charset="0"/>
              </a:defRPr>
            </a:lvl2pPr>
            <a:lvl3pPr marL="1143000" indent="-228600" defTabSz="857250" eaLnBrk="0" hangingPunct="0">
              <a:defRPr>
                <a:solidFill>
                  <a:schemeClr val="tx1"/>
                </a:solidFill>
                <a:latin typeface="Arial" charset="0"/>
                <a:cs typeface="Arial" charset="0"/>
              </a:defRPr>
            </a:lvl3pPr>
            <a:lvl4pPr marL="1600200" indent="-228600" defTabSz="857250" eaLnBrk="0" hangingPunct="0">
              <a:defRPr>
                <a:solidFill>
                  <a:schemeClr val="tx1"/>
                </a:solidFill>
                <a:latin typeface="Arial" charset="0"/>
                <a:cs typeface="Arial" charset="0"/>
              </a:defRPr>
            </a:lvl4pPr>
            <a:lvl5pPr marL="2057400" indent="-228600" defTabSz="857250" eaLnBrk="0" hangingPunct="0">
              <a:defRPr>
                <a:solidFill>
                  <a:schemeClr val="tx1"/>
                </a:solidFill>
                <a:latin typeface="Arial" charset="0"/>
                <a:cs typeface="Arial" charset="0"/>
              </a:defRPr>
            </a:lvl5pPr>
            <a:lvl6pPr marL="2514600" indent="-228600" defTabSz="857250" eaLnBrk="0" fontAlgn="base" hangingPunct="0">
              <a:spcBef>
                <a:spcPct val="0"/>
              </a:spcBef>
              <a:spcAft>
                <a:spcPct val="0"/>
              </a:spcAft>
              <a:defRPr>
                <a:solidFill>
                  <a:schemeClr val="tx1"/>
                </a:solidFill>
                <a:latin typeface="Arial" charset="0"/>
                <a:cs typeface="Arial" charset="0"/>
              </a:defRPr>
            </a:lvl6pPr>
            <a:lvl7pPr marL="2971800" indent="-228600" defTabSz="857250" eaLnBrk="0" fontAlgn="base" hangingPunct="0">
              <a:spcBef>
                <a:spcPct val="0"/>
              </a:spcBef>
              <a:spcAft>
                <a:spcPct val="0"/>
              </a:spcAft>
              <a:defRPr>
                <a:solidFill>
                  <a:schemeClr val="tx1"/>
                </a:solidFill>
                <a:latin typeface="Arial" charset="0"/>
                <a:cs typeface="Arial" charset="0"/>
              </a:defRPr>
            </a:lvl7pPr>
            <a:lvl8pPr marL="3429000" indent="-228600" defTabSz="857250" eaLnBrk="0" fontAlgn="base" hangingPunct="0">
              <a:spcBef>
                <a:spcPct val="0"/>
              </a:spcBef>
              <a:spcAft>
                <a:spcPct val="0"/>
              </a:spcAft>
              <a:defRPr>
                <a:solidFill>
                  <a:schemeClr val="tx1"/>
                </a:solidFill>
                <a:latin typeface="Arial" charset="0"/>
                <a:cs typeface="Arial" charset="0"/>
              </a:defRPr>
            </a:lvl8pPr>
            <a:lvl9pPr marL="3886200" indent="-228600" defTabSz="857250" eaLnBrk="0" fontAlgn="base" hangingPunct="0">
              <a:spcBef>
                <a:spcPct val="0"/>
              </a:spcBef>
              <a:spcAft>
                <a:spcPct val="0"/>
              </a:spcAft>
              <a:defRPr>
                <a:solidFill>
                  <a:schemeClr val="tx1"/>
                </a:solidFill>
                <a:latin typeface="Arial" charset="0"/>
                <a:cs typeface="Arial" charset="0"/>
              </a:defRPr>
            </a:lvl9pPr>
          </a:lstStyle>
          <a:p>
            <a:pPr eaLnBrk="1" hangingPunct="1">
              <a:spcBef>
                <a:spcPct val="50000"/>
              </a:spcBef>
              <a:defRPr/>
            </a:pPr>
            <a:r>
              <a:rPr lang="en-US" altLang="en-US" sz="1100" b="1" smtClean="0"/>
              <a:t>Consistent bed and chair alarms for those identified at risk</a:t>
            </a:r>
          </a:p>
          <a:p>
            <a:pPr eaLnBrk="1" hangingPunct="1">
              <a:spcBef>
                <a:spcPct val="50000"/>
              </a:spcBef>
              <a:defRPr/>
            </a:pPr>
            <a:r>
              <a:rPr lang="en-US" altLang="en-US" sz="1100" b="1" smtClean="0"/>
              <a:t>All patients assessed - Falls precautions activated regardless of patient status </a:t>
            </a:r>
          </a:p>
          <a:p>
            <a:pPr eaLnBrk="1" hangingPunct="1">
              <a:spcBef>
                <a:spcPct val="50000"/>
              </a:spcBef>
              <a:defRPr/>
            </a:pPr>
            <a:r>
              <a:rPr lang="en-US" altLang="en-US" sz="1100" b="1" smtClean="0"/>
              <a:t>Involve front line staff in all aspects of the performance improvement process</a:t>
            </a:r>
            <a:endParaRPr lang="en-US" altLang="en-US" sz="900" b="1" smtClean="0"/>
          </a:p>
        </p:txBody>
      </p:sp>
      <p:sp>
        <p:nvSpPr>
          <p:cNvPr id="19" name="Text Box 62"/>
          <p:cNvSpPr txBox="1">
            <a:spLocks noChangeArrowheads="1"/>
          </p:cNvSpPr>
          <p:nvPr/>
        </p:nvSpPr>
        <p:spPr bwMode="auto">
          <a:xfrm>
            <a:off x="6477000" y="4125912"/>
            <a:ext cx="2449513" cy="361950"/>
          </a:xfrm>
          <a:prstGeom prst="rect">
            <a:avLst/>
          </a:prstGeom>
          <a:solidFill>
            <a:schemeClr val="accent1">
              <a:lumMod val="75000"/>
            </a:schemeClr>
          </a:solidFill>
          <a:ln w="19050">
            <a:solidFill>
              <a:schemeClr val="tx1"/>
            </a:solidFill>
            <a:miter lim="800000"/>
            <a:headEnd/>
            <a:tailEnd/>
          </a:ln>
        </p:spPr>
        <p:txBody>
          <a:bodyPr lIns="114259" tIns="57129" rIns="114259" bIns="57129">
            <a:spAutoFit/>
          </a:bodyPr>
          <a:lstStyle/>
          <a:p>
            <a:pPr algn="ctr" defTabSz="857250">
              <a:spcBef>
                <a:spcPct val="30000"/>
              </a:spcBef>
              <a:defRPr/>
            </a:pPr>
            <a:r>
              <a:rPr lang="en-US" sz="1600" b="1" dirty="0">
                <a:solidFill>
                  <a:schemeClr val="bg1"/>
                </a:solidFill>
                <a:effectLst>
                  <a:outerShdw blurRad="38100" dist="38100" dir="2700000" algn="tl">
                    <a:srgbClr val="000000"/>
                  </a:outerShdw>
                </a:effectLst>
                <a:cs typeface="+mn-cs"/>
              </a:rPr>
              <a:t>Follow Up</a:t>
            </a:r>
          </a:p>
        </p:txBody>
      </p:sp>
      <p:sp>
        <p:nvSpPr>
          <p:cNvPr id="20" name="Text Box 89"/>
          <p:cNvSpPr txBox="1">
            <a:spLocks noChangeArrowheads="1"/>
          </p:cNvSpPr>
          <p:nvPr/>
        </p:nvSpPr>
        <p:spPr bwMode="auto">
          <a:xfrm>
            <a:off x="6477000" y="4583112"/>
            <a:ext cx="2447925" cy="1279525"/>
          </a:xfrm>
          <a:prstGeom prst="rect">
            <a:avLst/>
          </a:prstGeom>
          <a:noFill/>
          <a:ln w="9525">
            <a:solidFill>
              <a:schemeClr val="accent1">
                <a:lumMod val="75000"/>
              </a:schemeClr>
            </a:solidFill>
            <a:miter lim="800000"/>
            <a:headEnd/>
            <a:tailEnd/>
          </a:ln>
        </p:spPr>
        <p:txBody>
          <a:bodyPr lIns="91418" tIns="45710" rIns="91418" bIns="45710">
            <a:spAutoFit/>
          </a:bodyPr>
          <a:lstStyle>
            <a:lvl1pPr marL="342900" indent="-342900" defTabSz="857250" eaLnBrk="0" hangingPunct="0">
              <a:defRPr>
                <a:solidFill>
                  <a:schemeClr val="tx1"/>
                </a:solidFill>
                <a:latin typeface="Arial" charset="0"/>
                <a:cs typeface="Arial" charset="0"/>
              </a:defRPr>
            </a:lvl1pPr>
            <a:lvl2pPr marL="742950" indent="-285750" defTabSz="857250" eaLnBrk="0" hangingPunct="0">
              <a:defRPr>
                <a:solidFill>
                  <a:schemeClr val="tx1"/>
                </a:solidFill>
                <a:latin typeface="Arial" charset="0"/>
                <a:cs typeface="Arial" charset="0"/>
              </a:defRPr>
            </a:lvl2pPr>
            <a:lvl3pPr marL="1143000" indent="-228600" defTabSz="857250" eaLnBrk="0" hangingPunct="0">
              <a:defRPr>
                <a:solidFill>
                  <a:schemeClr val="tx1"/>
                </a:solidFill>
                <a:latin typeface="Arial" charset="0"/>
                <a:cs typeface="Arial" charset="0"/>
              </a:defRPr>
            </a:lvl3pPr>
            <a:lvl4pPr marL="1600200" indent="-228600" defTabSz="857250" eaLnBrk="0" hangingPunct="0">
              <a:defRPr>
                <a:solidFill>
                  <a:schemeClr val="tx1"/>
                </a:solidFill>
                <a:latin typeface="Arial" charset="0"/>
                <a:cs typeface="Arial" charset="0"/>
              </a:defRPr>
            </a:lvl4pPr>
            <a:lvl5pPr marL="2057400" indent="-228600" defTabSz="857250" eaLnBrk="0" hangingPunct="0">
              <a:defRPr>
                <a:solidFill>
                  <a:schemeClr val="tx1"/>
                </a:solidFill>
                <a:latin typeface="Arial" charset="0"/>
                <a:cs typeface="Arial" charset="0"/>
              </a:defRPr>
            </a:lvl5pPr>
            <a:lvl6pPr marL="2514600" indent="-228600" defTabSz="857250" eaLnBrk="0" fontAlgn="base" hangingPunct="0">
              <a:spcBef>
                <a:spcPct val="0"/>
              </a:spcBef>
              <a:spcAft>
                <a:spcPct val="0"/>
              </a:spcAft>
              <a:defRPr>
                <a:solidFill>
                  <a:schemeClr val="tx1"/>
                </a:solidFill>
                <a:latin typeface="Arial" charset="0"/>
                <a:cs typeface="Arial" charset="0"/>
              </a:defRPr>
            </a:lvl6pPr>
            <a:lvl7pPr marL="2971800" indent="-228600" defTabSz="857250" eaLnBrk="0" fontAlgn="base" hangingPunct="0">
              <a:spcBef>
                <a:spcPct val="0"/>
              </a:spcBef>
              <a:spcAft>
                <a:spcPct val="0"/>
              </a:spcAft>
              <a:defRPr>
                <a:solidFill>
                  <a:schemeClr val="tx1"/>
                </a:solidFill>
                <a:latin typeface="Arial" charset="0"/>
                <a:cs typeface="Arial" charset="0"/>
              </a:defRPr>
            </a:lvl7pPr>
            <a:lvl8pPr marL="3429000" indent="-228600" defTabSz="857250" eaLnBrk="0" fontAlgn="base" hangingPunct="0">
              <a:spcBef>
                <a:spcPct val="0"/>
              </a:spcBef>
              <a:spcAft>
                <a:spcPct val="0"/>
              </a:spcAft>
              <a:defRPr>
                <a:solidFill>
                  <a:schemeClr val="tx1"/>
                </a:solidFill>
                <a:latin typeface="Arial" charset="0"/>
                <a:cs typeface="Arial" charset="0"/>
              </a:defRPr>
            </a:lvl8pPr>
            <a:lvl9pPr marL="3886200" indent="-228600" defTabSz="857250" eaLnBrk="0" fontAlgn="base" hangingPunct="0">
              <a:spcBef>
                <a:spcPct val="0"/>
              </a:spcBef>
              <a:spcAft>
                <a:spcPct val="0"/>
              </a:spcAft>
              <a:defRPr>
                <a:solidFill>
                  <a:schemeClr val="tx1"/>
                </a:solidFill>
                <a:latin typeface="Arial" charset="0"/>
                <a:cs typeface="Arial" charset="0"/>
              </a:defRPr>
            </a:lvl9pPr>
          </a:lstStyle>
          <a:p>
            <a:pPr eaLnBrk="1" hangingPunct="1">
              <a:spcBef>
                <a:spcPct val="50000"/>
              </a:spcBef>
              <a:defRPr/>
            </a:pPr>
            <a:r>
              <a:rPr lang="en-US" altLang="en-US" sz="1100" b="1" smtClean="0"/>
              <a:t>Transfer learnings to all outpatient departments in the facility</a:t>
            </a:r>
          </a:p>
          <a:p>
            <a:pPr eaLnBrk="1" hangingPunct="1">
              <a:spcBef>
                <a:spcPct val="50000"/>
              </a:spcBef>
              <a:defRPr/>
            </a:pPr>
            <a:r>
              <a:rPr lang="en-US" altLang="en-US" sz="1100" b="1" smtClean="0"/>
              <a:t>Continue to monitor compliance with Falls Bundle</a:t>
            </a:r>
          </a:p>
          <a:p>
            <a:pPr eaLnBrk="1" hangingPunct="1">
              <a:spcBef>
                <a:spcPct val="50000"/>
              </a:spcBef>
              <a:defRPr/>
            </a:pPr>
            <a:r>
              <a:rPr lang="en-US" altLang="en-US" sz="1100" b="1" smtClean="0"/>
              <a:t>Celebrate Success</a:t>
            </a:r>
            <a:endParaRPr lang="en-US" altLang="en-US" sz="900" b="1" smtClean="0">
              <a:solidFill>
                <a:srgbClr val="FF0000"/>
              </a:solidFill>
            </a:endParaRPr>
          </a:p>
        </p:txBody>
      </p:sp>
      <p:sp>
        <p:nvSpPr>
          <p:cNvPr id="23" name="Text Box 89"/>
          <p:cNvSpPr txBox="1">
            <a:spLocks noChangeArrowheads="1"/>
          </p:cNvSpPr>
          <p:nvPr/>
        </p:nvSpPr>
        <p:spPr bwMode="auto">
          <a:xfrm>
            <a:off x="228600" y="3973512"/>
            <a:ext cx="2447925" cy="1868488"/>
          </a:xfrm>
          <a:prstGeom prst="rect">
            <a:avLst/>
          </a:prstGeom>
          <a:noFill/>
          <a:ln w="9525">
            <a:solidFill>
              <a:schemeClr val="accent1">
                <a:lumMod val="75000"/>
              </a:schemeClr>
            </a:solidFill>
            <a:miter lim="800000"/>
            <a:headEnd/>
            <a:tailEnd/>
          </a:ln>
        </p:spPr>
        <p:txBody>
          <a:bodyPr lIns="91418" tIns="45710" rIns="91418" bIns="45710">
            <a:spAutoFit/>
          </a:bodyPr>
          <a:lstStyle>
            <a:lvl1pPr marL="342900" indent="-342900" defTabSz="857250" eaLnBrk="0" hangingPunct="0">
              <a:defRPr>
                <a:solidFill>
                  <a:schemeClr val="tx1"/>
                </a:solidFill>
                <a:latin typeface="Arial" charset="0"/>
                <a:cs typeface="Arial" charset="0"/>
              </a:defRPr>
            </a:lvl1pPr>
            <a:lvl2pPr marL="742950" indent="-285750" defTabSz="857250" eaLnBrk="0" hangingPunct="0">
              <a:defRPr>
                <a:solidFill>
                  <a:schemeClr val="tx1"/>
                </a:solidFill>
                <a:latin typeface="Arial" charset="0"/>
                <a:cs typeface="Arial" charset="0"/>
              </a:defRPr>
            </a:lvl2pPr>
            <a:lvl3pPr marL="1143000" indent="-228600" defTabSz="857250" eaLnBrk="0" hangingPunct="0">
              <a:defRPr>
                <a:solidFill>
                  <a:schemeClr val="tx1"/>
                </a:solidFill>
                <a:latin typeface="Arial" charset="0"/>
                <a:cs typeface="Arial" charset="0"/>
              </a:defRPr>
            </a:lvl3pPr>
            <a:lvl4pPr marL="1600200" indent="-228600" defTabSz="857250" eaLnBrk="0" hangingPunct="0">
              <a:defRPr>
                <a:solidFill>
                  <a:schemeClr val="tx1"/>
                </a:solidFill>
                <a:latin typeface="Arial" charset="0"/>
                <a:cs typeface="Arial" charset="0"/>
              </a:defRPr>
            </a:lvl4pPr>
            <a:lvl5pPr marL="2057400" indent="-228600" defTabSz="857250" eaLnBrk="0" hangingPunct="0">
              <a:defRPr>
                <a:solidFill>
                  <a:schemeClr val="tx1"/>
                </a:solidFill>
                <a:latin typeface="Arial" charset="0"/>
                <a:cs typeface="Arial" charset="0"/>
              </a:defRPr>
            </a:lvl5pPr>
            <a:lvl6pPr marL="2514600" indent="-228600" defTabSz="857250" eaLnBrk="0" fontAlgn="base" hangingPunct="0">
              <a:spcBef>
                <a:spcPct val="0"/>
              </a:spcBef>
              <a:spcAft>
                <a:spcPct val="0"/>
              </a:spcAft>
              <a:defRPr>
                <a:solidFill>
                  <a:schemeClr val="tx1"/>
                </a:solidFill>
                <a:latin typeface="Arial" charset="0"/>
                <a:cs typeface="Arial" charset="0"/>
              </a:defRPr>
            </a:lvl6pPr>
            <a:lvl7pPr marL="2971800" indent="-228600" defTabSz="857250" eaLnBrk="0" fontAlgn="base" hangingPunct="0">
              <a:spcBef>
                <a:spcPct val="0"/>
              </a:spcBef>
              <a:spcAft>
                <a:spcPct val="0"/>
              </a:spcAft>
              <a:defRPr>
                <a:solidFill>
                  <a:schemeClr val="tx1"/>
                </a:solidFill>
                <a:latin typeface="Arial" charset="0"/>
                <a:cs typeface="Arial" charset="0"/>
              </a:defRPr>
            </a:lvl7pPr>
            <a:lvl8pPr marL="3429000" indent="-228600" defTabSz="857250" eaLnBrk="0" fontAlgn="base" hangingPunct="0">
              <a:spcBef>
                <a:spcPct val="0"/>
              </a:spcBef>
              <a:spcAft>
                <a:spcPct val="0"/>
              </a:spcAft>
              <a:defRPr>
                <a:solidFill>
                  <a:schemeClr val="tx1"/>
                </a:solidFill>
                <a:latin typeface="Arial" charset="0"/>
                <a:cs typeface="Arial" charset="0"/>
              </a:defRPr>
            </a:lvl8pPr>
            <a:lvl9pPr marL="3886200" indent="-228600" defTabSz="857250" eaLnBrk="0" fontAlgn="base" hangingPunct="0">
              <a:spcBef>
                <a:spcPct val="0"/>
              </a:spcBef>
              <a:spcAft>
                <a:spcPct val="0"/>
              </a:spcAft>
              <a:defRPr>
                <a:solidFill>
                  <a:schemeClr val="tx1"/>
                </a:solidFill>
                <a:latin typeface="Arial" charset="0"/>
                <a:cs typeface="Arial" charset="0"/>
              </a:defRPr>
            </a:lvl9pPr>
          </a:lstStyle>
          <a:p>
            <a:pPr eaLnBrk="1" hangingPunct="1">
              <a:spcBef>
                <a:spcPct val="50000"/>
              </a:spcBef>
              <a:defRPr/>
            </a:pPr>
            <a:r>
              <a:rPr lang="en-US" altLang="en-US" sz="1100" b="1" smtClean="0"/>
              <a:t>Deep dives on all falls revealed the following:</a:t>
            </a:r>
          </a:p>
          <a:p>
            <a:pPr eaLnBrk="1" hangingPunct="1">
              <a:spcBef>
                <a:spcPct val="50000"/>
              </a:spcBef>
              <a:defRPr/>
            </a:pPr>
            <a:r>
              <a:rPr lang="en-US" altLang="en-US" sz="1100" b="1" smtClean="0"/>
              <a:t>Inconsistent bed/chair alarms application</a:t>
            </a:r>
          </a:p>
          <a:p>
            <a:pPr eaLnBrk="1" hangingPunct="1">
              <a:spcBef>
                <a:spcPct val="50000"/>
              </a:spcBef>
              <a:defRPr/>
            </a:pPr>
            <a:r>
              <a:rPr lang="en-US" altLang="en-US" sz="1100" b="1" smtClean="0"/>
              <a:t>Fewer precautions applied to non-acute patient types</a:t>
            </a:r>
          </a:p>
          <a:p>
            <a:pPr eaLnBrk="1" hangingPunct="1">
              <a:spcBef>
                <a:spcPct val="50000"/>
              </a:spcBef>
              <a:defRPr/>
            </a:pPr>
            <a:r>
              <a:rPr lang="en-US" altLang="en-US" sz="1100" b="1" smtClean="0"/>
              <a:t>Failure to re-activate falls precautions when patient condition changes</a:t>
            </a:r>
            <a:endParaRPr lang="en-US" altLang="en-US" sz="1100" b="1" smtClean="0">
              <a:solidFill>
                <a:srgbClr val="FF0000"/>
              </a:solidFill>
            </a:endParaRPr>
          </a:p>
        </p:txBody>
      </p:sp>
      <p:graphicFrame>
        <p:nvGraphicFramePr>
          <p:cNvPr id="61454" name="Object 24"/>
          <p:cNvGraphicFramePr>
            <a:graphicFrameLocks noChangeAspect="1"/>
          </p:cNvGraphicFramePr>
          <p:nvPr>
            <p:extLst>
              <p:ext uri="{D42A27DB-BD31-4B8C-83A1-F6EECF244321}">
                <p14:modId xmlns:p14="http://schemas.microsoft.com/office/powerpoint/2010/main" val="2046611352"/>
              </p:ext>
            </p:extLst>
          </p:nvPr>
        </p:nvGraphicFramePr>
        <p:xfrm>
          <a:off x="2895600" y="1839912"/>
          <a:ext cx="3276600" cy="1981200"/>
        </p:xfrm>
        <a:graphic>
          <a:graphicData uri="http://schemas.openxmlformats.org/presentationml/2006/ole">
            <mc:AlternateContent xmlns:mc="http://schemas.openxmlformats.org/markup-compatibility/2006">
              <mc:Choice xmlns:v="urn:schemas-microsoft-com:vml" Requires="v">
                <p:oleObj spid="_x0000_s3088" name="Chart" r:id="rId4" imgW="8943975" imgH="4190881" progId="Excel.Sheet.8">
                  <p:embed/>
                </p:oleObj>
              </mc:Choice>
              <mc:Fallback>
                <p:oleObj name="Chart" r:id="rId4" imgW="8943975" imgH="4190881" progId="Excel.Sheet.8">
                  <p:embed/>
                  <p:pic>
                    <p:nvPicPr>
                      <p:cNvPr id="0" nam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895600" y="1839912"/>
                        <a:ext cx="3276600" cy="1981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2" name="Text Box 62"/>
          <p:cNvSpPr txBox="1">
            <a:spLocks noChangeArrowheads="1"/>
          </p:cNvSpPr>
          <p:nvPr/>
        </p:nvSpPr>
        <p:spPr bwMode="auto">
          <a:xfrm>
            <a:off x="3352800" y="4125912"/>
            <a:ext cx="2449513" cy="377825"/>
          </a:xfrm>
          <a:prstGeom prst="rect">
            <a:avLst/>
          </a:prstGeom>
          <a:solidFill>
            <a:schemeClr val="accent1">
              <a:lumMod val="75000"/>
            </a:schemeClr>
          </a:solidFill>
          <a:ln w="19050">
            <a:solidFill>
              <a:schemeClr val="tx1"/>
            </a:solidFill>
            <a:miter lim="800000"/>
            <a:headEnd/>
            <a:tailEnd/>
          </a:ln>
        </p:spPr>
        <p:txBody>
          <a:bodyPr lIns="114259" tIns="57129" rIns="114259" bIns="57129">
            <a:spAutoFit/>
          </a:bodyPr>
          <a:lstStyle>
            <a:lvl1pPr defTabSz="857250" eaLnBrk="0" hangingPunct="0">
              <a:defRPr>
                <a:solidFill>
                  <a:schemeClr val="tx1"/>
                </a:solidFill>
                <a:latin typeface="Arial" charset="0"/>
                <a:cs typeface="Arial" charset="0"/>
              </a:defRPr>
            </a:lvl1pPr>
            <a:lvl2pPr marL="742950" indent="-285750" defTabSz="857250" eaLnBrk="0" hangingPunct="0">
              <a:defRPr>
                <a:solidFill>
                  <a:schemeClr val="tx1"/>
                </a:solidFill>
                <a:latin typeface="Arial" charset="0"/>
                <a:cs typeface="Arial" charset="0"/>
              </a:defRPr>
            </a:lvl2pPr>
            <a:lvl3pPr marL="1143000" indent="-228600" defTabSz="857250" eaLnBrk="0" hangingPunct="0">
              <a:defRPr>
                <a:solidFill>
                  <a:schemeClr val="tx1"/>
                </a:solidFill>
                <a:latin typeface="Arial" charset="0"/>
                <a:cs typeface="Arial" charset="0"/>
              </a:defRPr>
            </a:lvl3pPr>
            <a:lvl4pPr marL="1600200" indent="-228600" defTabSz="857250" eaLnBrk="0" hangingPunct="0">
              <a:defRPr>
                <a:solidFill>
                  <a:schemeClr val="tx1"/>
                </a:solidFill>
                <a:latin typeface="Arial" charset="0"/>
                <a:cs typeface="Arial" charset="0"/>
              </a:defRPr>
            </a:lvl4pPr>
            <a:lvl5pPr marL="2057400" indent="-228600" defTabSz="857250" eaLnBrk="0" hangingPunct="0">
              <a:defRPr>
                <a:solidFill>
                  <a:schemeClr val="tx1"/>
                </a:solidFill>
                <a:latin typeface="Arial" charset="0"/>
                <a:cs typeface="Arial" charset="0"/>
              </a:defRPr>
            </a:lvl5pPr>
            <a:lvl6pPr marL="2514600" indent="-228600" defTabSz="857250" eaLnBrk="0" fontAlgn="base" hangingPunct="0">
              <a:spcBef>
                <a:spcPct val="0"/>
              </a:spcBef>
              <a:spcAft>
                <a:spcPct val="0"/>
              </a:spcAft>
              <a:defRPr>
                <a:solidFill>
                  <a:schemeClr val="tx1"/>
                </a:solidFill>
                <a:latin typeface="Arial" charset="0"/>
                <a:cs typeface="Arial" charset="0"/>
              </a:defRPr>
            </a:lvl6pPr>
            <a:lvl7pPr marL="2971800" indent="-228600" defTabSz="857250" eaLnBrk="0" fontAlgn="base" hangingPunct="0">
              <a:spcBef>
                <a:spcPct val="0"/>
              </a:spcBef>
              <a:spcAft>
                <a:spcPct val="0"/>
              </a:spcAft>
              <a:defRPr>
                <a:solidFill>
                  <a:schemeClr val="tx1"/>
                </a:solidFill>
                <a:latin typeface="Arial" charset="0"/>
                <a:cs typeface="Arial" charset="0"/>
              </a:defRPr>
            </a:lvl7pPr>
            <a:lvl8pPr marL="3429000" indent="-228600" defTabSz="857250" eaLnBrk="0" fontAlgn="base" hangingPunct="0">
              <a:spcBef>
                <a:spcPct val="0"/>
              </a:spcBef>
              <a:spcAft>
                <a:spcPct val="0"/>
              </a:spcAft>
              <a:defRPr>
                <a:solidFill>
                  <a:schemeClr val="tx1"/>
                </a:solidFill>
                <a:latin typeface="Arial" charset="0"/>
                <a:cs typeface="Arial" charset="0"/>
              </a:defRPr>
            </a:lvl8pPr>
            <a:lvl9pPr marL="3886200" indent="-228600" defTabSz="857250" eaLnBrk="0" fontAlgn="base" hangingPunct="0">
              <a:spcBef>
                <a:spcPct val="0"/>
              </a:spcBef>
              <a:spcAft>
                <a:spcPct val="0"/>
              </a:spcAft>
              <a:defRPr>
                <a:solidFill>
                  <a:schemeClr val="tx1"/>
                </a:solidFill>
                <a:latin typeface="Arial" charset="0"/>
                <a:cs typeface="Arial" charset="0"/>
              </a:defRPr>
            </a:lvl9pPr>
          </a:lstStyle>
          <a:p>
            <a:pPr algn="ctr" eaLnBrk="1" hangingPunct="1">
              <a:spcBef>
                <a:spcPct val="30000"/>
              </a:spcBef>
              <a:defRPr/>
            </a:pPr>
            <a:r>
              <a:rPr lang="en-US" altLang="en-US" sz="1600" b="1" smtClean="0">
                <a:solidFill>
                  <a:schemeClr val="bg1"/>
                </a:solidFill>
                <a:effectLst>
                  <a:outerShdw blurRad="38100" dist="38100" dir="2700000" algn="tl">
                    <a:srgbClr val="000000"/>
                  </a:outerShdw>
                </a:effectLst>
              </a:rPr>
              <a:t>Tests Cycles</a:t>
            </a:r>
          </a:p>
        </p:txBody>
      </p:sp>
      <p:sp>
        <p:nvSpPr>
          <p:cNvPr id="3" name="Text Box 89"/>
          <p:cNvSpPr txBox="1">
            <a:spLocks noChangeArrowheads="1"/>
          </p:cNvSpPr>
          <p:nvPr/>
        </p:nvSpPr>
        <p:spPr bwMode="auto">
          <a:xfrm>
            <a:off x="3352800" y="4659312"/>
            <a:ext cx="2447925" cy="1195388"/>
          </a:xfrm>
          <a:prstGeom prst="rect">
            <a:avLst/>
          </a:prstGeom>
          <a:noFill/>
          <a:ln w="9525">
            <a:solidFill>
              <a:schemeClr val="accent1">
                <a:lumMod val="75000"/>
              </a:schemeClr>
            </a:solidFill>
            <a:miter lim="800000"/>
            <a:headEnd/>
            <a:tailEnd/>
          </a:ln>
        </p:spPr>
        <p:txBody>
          <a:bodyPr lIns="91418" tIns="45710" rIns="91418" bIns="45710">
            <a:spAutoFit/>
          </a:bodyPr>
          <a:lstStyle>
            <a:lvl1pPr marL="342900" indent="-342900" defTabSz="857250" eaLnBrk="0" hangingPunct="0">
              <a:defRPr>
                <a:solidFill>
                  <a:schemeClr val="tx1"/>
                </a:solidFill>
                <a:latin typeface="Arial" charset="0"/>
                <a:cs typeface="Arial" charset="0"/>
              </a:defRPr>
            </a:lvl1pPr>
            <a:lvl2pPr marL="800100" indent="-342900" defTabSz="857250" eaLnBrk="0" hangingPunct="0">
              <a:defRPr>
                <a:solidFill>
                  <a:schemeClr val="tx1"/>
                </a:solidFill>
                <a:latin typeface="Arial" charset="0"/>
                <a:cs typeface="Arial" charset="0"/>
              </a:defRPr>
            </a:lvl2pPr>
            <a:lvl3pPr marL="1257300" indent="-342900" defTabSz="857250" eaLnBrk="0" hangingPunct="0">
              <a:defRPr>
                <a:solidFill>
                  <a:schemeClr val="tx1"/>
                </a:solidFill>
                <a:latin typeface="Arial" charset="0"/>
                <a:cs typeface="Arial" charset="0"/>
              </a:defRPr>
            </a:lvl3pPr>
            <a:lvl4pPr marL="1714500" indent="-342900" defTabSz="857250" eaLnBrk="0" hangingPunct="0">
              <a:defRPr>
                <a:solidFill>
                  <a:schemeClr val="tx1"/>
                </a:solidFill>
                <a:latin typeface="Arial" charset="0"/>
                <a:cs typeface="Arial" charset="0"/>
              </a:defRPr>
            </a:lvl4pPr>
            <a:lvl5pPr marL="2171700" indent="-342900" defTabSz="857250" eaLnBrk="0" hangingPunct="0">
              <a:defRPr>
                <a:solidFill>
                  <a:schemeClr val="tx1"/>
                </a:solidFill>
                <a:latin typeface="Arial" charset="0"/>
                <a:cs typeface="Arial" charset="0"/>
              </a:defRPr>
            </a:lvl5pPr>
            <a:lvl6pPr marL="2628900" indent="-342900" defTabSz="857250" eaLnBrk="0" fontAlgn="base" hangingPunct="0">
              <a:spcBef>
                <a:spcPct val="0"/>
              </a:spcBef>
              <a:spcAft>
                <a:spcPct val="0"/>
              </a:spcAft>
              <a:defRPr>
                <a:solidFill>
                  <a:schemeClr val="tx1"/>
                </a:solidFill>
                <a:latin typeface="Arial" charset="0"/>
                <a:cs typeface="Arial" charset="0"/>
              </a:defRPr>
            </a:lvl6pPr>
            <a:lvl7pPr marL="3086100" indent="-342900" defTabSz="857250" eaLnBrk="0" fontAlgn="base" hangingPunct="0">
              <a:spcBef>
                <a:spcPct val="0"/>
              </a:spcBef>
              <a:spcAft>
                <a:spcPct val="0"/>
              </a:spcAft>
              <a:defRPr>
                <a:solidFill>
                  <a:schemeClr val="tx1"/>
                </a:solidFill>
                <a:latin typeface="Arial" charset="0"/>
                <a:cs typeface="Arial" charset="0"/>
              </a:defRPr>
            </a:lvl7pPr>
            <a:lvl8pPr marL="3543300" indent="-342900" defTabSz="857250" eaLnBrk="0" fontAlgn="base" hangingPunct="0">
              <a:spcBef>
                <a:spcPct val="0"/>
              </a:spcBef>
              <a:spcAft>
                <a:spcPct val="0"/>
              </a:spcAft>
              <a:defRPr>
                <a:solidFill>
                  <a:schemeClr val="tx1"/>
                </a:solidFill>
                <a:latin typeface="Arial" charset="0"/>
                <a:cs typeface="Arial" charset="0"/>
              </a:defRPr>
            </a:lvl8pPr>
            <a:lvl9pPr marL="4000500" indent="-342900" defTabSz="857250" eaLnBrk="0" fontAlgn="base" hangingPunct="0">
              <a:spcBef>
                <a:spcPct val="0"/>
              </a:spcBef>
              <a:spcAft>
                <a:spcPct val="0"/>
              </a:spcAft>
              <a:defRPr>
                <a:solidFill>
                  <a:schemeClr val="tx1"/>
                </a:solidFill>
                <a:latin typeface="Arial" charset="0"/>
                <a:cs typeface="Arial" charset="0"/>
              </a:defRPr>
            </a:lvl9pPr>
          </a:lstStyle>
          <a:p>
            <a:pPr eaLnBrk="1" hangingPunct="1">
              <a:spcBef>
                <a:spcPct val="50000"/>
              </a:spcBef>
              <a:buFontTx/>
              <a:buAutoNum type="arabicPeriod"/>
              <a:defRPr/>
            </a:pPr>
            <a:r>
              <a:rPr lang="en-US" altLang="en-US" sz="1100" b="1" smtClean="0"/>
              <a:t>PDSA Cycles on Hourly Rounding Form Development – One staff, one shift, one patient</a:t>
            </a:r>
          </a:p>
          <a:p>
            <a:pPr eaLnBrk="1" hangingPunct="1">
              <a:spcBef>
                <a:spcPct val="50000"/>
              </a:spcBef>
              <a:buFontTx/>
              <a:buAutoNum type="arabicPeriod"/>
              <a:defRPr/>
            </a:pPr>
            <a:r>
              <a:rPr lang="en-US" altLang="en-US" sz="1100" b="1" smtClean="0"/>
              <a:t>Audit tool development – one staff, one audit cycle</a:t>
            </a:r>
          </a:p>
        </p:txBody>
      </p:sp>
      <p:sp>
        <p:nvSpPr>
          <p:cNvPr id="61457" name="TextBox 11"/>
          <p:cNvSpPr txBox="1">
            <a:spLocks noChangeArrowheads="1"/>
          </p:cNvSpPr>
          <p:nvPr/>
        </p:nvSpPr>
        <p:spPr bwMode="auto">
          <a:xfrm>
            <a:off x="609600" y="6259512"/>
            <a:ext cx="60960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lr>
                <a:srgbClr val="FEC057"/>
              </a:buClr>
              <a:buFont typeface="Wingdings" pitchFamily="2" charset="2"/>
              <a:buChar char=""/>
              <a:defRPr sz="2800">
                <a:solidFill>
                  <a:srgbClr val="404040"/>
                </a:solidFill>
                <a:latin typeface="Arial" charset="0"/>
                <a:cs typeface="Arial" charset="0"/>
              </a:defRPr>
            </a:lvl1pPr>
            <a:lvl2pPr marL="742950" indent="-285750" eaLnBrk="0" hangingPunct="0">
              <a:spcBef>
                <a:spcPct val="20000"/>
              </a:spcBef>
              <a:buClr>
                <a:srgbClr val="004990"/>
              </a:buClr>
              <a:buFont typeface="Wingdings" pitchFamily="2" charset="2"/>
              <a:buChar char="§"/>
              <a:defRPr sz="2400">
                <a:solidFill>
                  <a:srgbClr val="404040"/>
                </a:solidFill>
                <a:latin typeface="Arial" charset="0"/>
                <a:cs typeface="Arial" charset="0"/>
              </a:defRPr>
            </a:lvl2pPr>
            <a:lvl3pPr marL="1143000" indent="-228600" eaLnBrk="0" hangingPunct="0">
              <a:spcBef>
                <a:spcPct val="20000"/>
              </a:spcBef>
              <a:buFont typeface="Arial" charset="0"/>
              <a:buChar char="•"/>
              <a:defRPr sz="2000">
                <a:solidFill>
                  <a:srgbClr val="404040"/>
                </a:solidFill>
                <a:latin typeface="Arial" charset="0"/>
                <a:cs typeface="Arial" charset="0"/>
              </a:defRPr>
            </a:lvl3pPr>
            <a:lvl4pPr marL="1600200" indent="-228600" eaLnBrk="0" hangingPunct="0">
              <a:spcBef>
                <a:spcPct val="20000"/>
              </a:spcBef>
              <a:buFont typeface="Courier New" pitchFamily="49" charset="0"/>
              <a:buChar char="o"/>
              <a:defRPr sz="1600">
                <a:solidFill>
                  <a:srgbClr val="404040"/>
                </a:solidFill>
                <a:latin typeface="Arial" charset="0"/>
                <a:cs typeface="Arial" charset="0"/>
              </a:defRPr>
            </a:lvl4pPr>
            <a:lvl5pPr marL="2057400" indent="-228600" eaLnBrk="0" hangingPunct="0">
              <a:spcBef>
                <a:spcPct val="20000"/>
              </a:spcBef>
              <a:buFont typeface="Arial" charset="0"/>
              <a:buChar char="•"/>
              <a:defRPr sz="1600">
                <a:solidFill>
                  <a:srgbClr val="404040"/>
                </a:solidFill>
                <a:latin typeface="Arial" charset="0"/>
                <a:cs typeface="Arial" charset="0"/>
              </a:defRPr>
            </a:lvl5pPr>
            <a:lvl6pPr marL="2514600" indent="-228600" eaLnBrk="0" fontAlgn="base" hangingPunct="0">
              <a:spcBef>
                <a:spcPct val="20000"/>
              </a:spcBef>
              <a:spcAft>
                <a:spcPct val="0"/>
              </a:spcAft>
              <a:buFont typeface="Arial" charset="0"/>
              <a:buChar char="•"/>
              <a:defRPr sz="1600">
                <a:solidFill>
                  <a:srgbClr val="404040"/>
                </a:solidFill>
                <a:latin typeface="Arial" charset="0"/>
                <a:cs typeface="Arial" charset="0"/>
              </a:defRPr>
            </a:lvl6pPr>
            <a:lvl7pPr marL="2971800" indent="-228600" eaLnBrk="0" fontAlgn="base" hangingPunct="0">
              <a:spcBef>
                <a:spcPct val="20000"/>
              </a:spcBef>
              <a:spcAft>
                <a:spcPct val="0"/>
              </a:spcAft>
              <a:buFont typeface="Arial" charset="0"/>
              <a:buChar char="•"/>
              <a:defRPr sz="1600">
                <a:solidFill>
                  <a:srgbClr val="404040"/>
                </a:solidFill>
                <a:latin typeface="Arial" charset="0"/>
                <a:cs typeface="Arial" charset="0"/>
              </a:defRPr>
            </a:lvl7pPr>
            <a:lvl8pPr marL="3429000" indent="-228600" eaLnBrk="0" fontAlgn="base" hangingPunct="0">
              <a:spcBef>
                <a:spcPct val="20000"/>
              </a:spcBef>
              <a:spcAft>
                <a:spcPct val="0"/>
              </a:spcAft>
              <a:buFont typeface="Arial" charset="0"/>
              <a:buChar char="•"/>
              <a:defRPr sz="1600">
                <a:solidFill>
                  <a:srgbClr val="404040"/>
                </a:solidFill>
                <a:latin typeface="Arial" charset="0"/>
                <a:cs typeface="Arial" charset="0"/>
              </a:defRPr>
            </a:lvl8pPr>
            <a:lvl9pPr marL="3886200" indent="-228600" eaLnBrk="0" fontAlgn="base" hangingPunct="0">
              <a:spcBef>
                <a:spcPct val="20000"/>
              </a:spcBef>
              <a:spcAft>
                <a:spcPct val="0"/>
              </a:spcAft>
              <a:buFont typeface="Arial" charset="0"/>
              <a:buChar char="•"/>
              <a:defRPr sz="1600">
                <a:solidFill>
                  <a:srgbClr val="404040"/>
                </a:solidFill>
                <a:latin typeface="Arial" charset="0"/>
                <a:cs typeface="Arial" charset="0"/>
              </a:defRPr>
            </a:lvl9pPr>
          </a:lstStyle>
          <a:p>
            <a:pPr eaLnBrk="1" hangingPunct="1">
              <a:spcBef>
                <a:spcPct val="0"/>
              </a:spcBef>
              <a:buClrTx/>
              <a:buFontTx/>
              <a:buNone/>
            </a:pPr>
            <a:r>
              <a:rPr lang="en-US" altLang="en-US" sz="1800">
                <a:solidFill>
                  <a:schemeClr val="tx1"/>
                </a:solidFill>
              </a:rPr>
              <a:t>A3 Format: WHA 2014 – Partners for Patients</a:t>
            </a:r>
          </a:p>
        </p:txBody>
      </p:sp>
    </p:spTree>
    <p:extLst>
      <p:ext uri="{BB962C8B-B14F-4D97-AF65-F5344CB8AC3E}">
        <p14:creationId xmlns:p14="http://schemas.microsoft.com/office/powerpoint/2010/main" val="1247120067"/>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2"/>
          <p:cNvSpPr>
            <a:spLocks noGrp="1" noRot="1" noChangeArrowheads="1"/>
          </p:cNvSpPr>
          <p:nvPr>
            <p:ph type="title"/>
          </p:nvPr>
        </p:nvSpPr>
        <p:spPr/>
        <p:txBody>
          <a:bodyPr/>
          <a:lstStyle/>
          <a:p>
            <a:pPr eaLnBrk="1" hangingPunct="1">
              <a:defRPr/>
            </a:pPr>
            <a:r>
              <a:rPr lang="en-US" dirty="0" smtClean="0"/>
              <a:t>What is quality?</a:t>
            </a:r>
          </a:p>
        </p:txBody>
      </p:sp>
      <p:sp>
        <p:nvSpPr>
          <p:cNvPr id="8195" name="Rectangle 3"/>
          <p:cNvSpPr>
            <a:spLocks noGrp="1" noChangeArrowheads="1"/>
          </p:cNvSpPr>
          <p:nvPr>
            <p:ph idx="1"/>
          </p:nvPr>
        </p:nvSpPr>
        <p:spPr/>
        <p:txBody>
          <a:bodyPr/>
          <a:lstStyle/>
          <a:p>
            <a:pPr eaLnBrk="1" hangingPunct="1">
              <a:spcBef>
                <a:spcPct val="0"/>
              </a:spcBef>
              <a:spcAft>
                <a:spcPct val="0"/>
              </a:spcAft>
            </a:pPr>
            <a:r>
              <a:rPr lang="en-US" altLang="en-US" dirty="0" smtClean="0">
                <a:latin typeface="Arial" charset="0"/>
                <a:cs typeface="Arial" charset="0"/>
              </a:rPr>
              <a:t>“Quality of care is the degree to which health services for individuals and populations increase the likelihood of desired health outcomes and are consistent with current professional knowledge.”</a:t>
            </a:r>
          </a:p>
          <a:p>
            <a:pPr marL="407988" lvl="1" indent="0" eaLnBrk="1" hangingPunct="1">
              <a:spcBef>
                <a:spcPct val="0"/>
              </a:spcBef>
              <a:spcAft>
                <a:spcPct val="0"/>
              </a:spcAft>
              <a:buNone/>
            </a:pPr>
            <a:endParaRPr lang="en-US" altLang="en-US" dirty="0" smtClean="0">
              <a:latin typeface="Arial" charset="0"/>
              <a:cs typeface="Arial" charset="0"/>
            </a:endParaRPr>
          </a:p>
          <a:p>
            <a:pPr marL="407988" lvl="1" indent="0" eaLnBrk="1" hangingPunct="1">
              <a:spcBef>
                <a:spcPct val="0"/>
              </a:spcBef>
              <a:spcAft>
                <a:spcPct val="0"/>
              </a:spcAft>
              <a:buNone/>
            </a:pPr>
            <a:r>
              <a:rPr lang="en-US" altLang="en-US" sz="2000" dirty="0" smtClean="0">
                <a:latin typeface="Arial" charset="0"/>
                <a:cs typeface="Arial" charset="0"/>
              </a:rPr>
              <a:t>                                                    - Institute of Medicine (1990)</a:t>
            </a:r>
          </a:p>
        </p:txBody>
      </p:sp>
    </p:spTree>
    <p:custDataLst>
      <p:tags r:id="rId1"/>
    </p:custDataLst>
    <p:extLst>
      <p:ext uri="{BB962C8B-B14F-4D97-AF65-F5344CB8AC3E}">
        <p14:creationId xmlns:p14="http://schemas.microsoft.com/office/powerpoint/2010/main" val="3167105878"/>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8195">
                                            <p:txEl>
                                              <p:pRg st="0" end="0"/>
                                            </p:txEl>
                                          </p:spTgt>
                                        </p:tgtEl>
                                        <p:attrNameLst>
                                          <p:attrName>style.visibility</p:attrName>
                                        </p:attrNameLst>
                                      </p:cBhvr>
                                      <p:to>
                                        <p:strVal val="visible"/>
                                      </p:to>
                                    </p:set>
                                    <p:animEffect transition="in" filter="fade">
                                      <p:cBhvr>
                                        <p:cTn id="7" dur="2000"/>
                                        <p:tgtEl>
                                          <p:spTgt spid="8195">
                                            <p:txEl>
                                              <p:pRg st="0" end="0"/>
                                            </p:txEl>
                                          </p:spTgt>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8195">
                                            <p:txEl>
                                              <p:pRg st="2" end="2"/>
                                            </p:txEl>
                                          </p:spTgt>
                                        </p:tgtEl>
                                        <p:attrNameLst>
                                          <p:attrName>style.visibility</p:attrName>
                                        </p:attrNameLst>
                                      </p:cBhvr>
                                      <p:to>
                                        <p:strVal val="visible"/>
                                      </p:to>
                                    </p:set>
                                    <p:animEffect transition="in" filter="fade">
                                      <p:cBhvr>
                                        <p:cTn id="10" dur="2000"/>
                                        <p:tgtEl>
                                          <p:spTgt spid="8195">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195" grpId="0" build="p"/>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2"/>
          <p:cNvSpPr>
            <a:spLocks noGrp="1" noChangeArrowheads="1"/>
          </p:cNvSpPr>
          <p:nvPr>
            <p:ph type="title"/>
          </p:nvPr>
        </p:nvSpPr>
        <p:spPr/>
        <p:txBody>
          <a:bodyPr/>
          <a:lstStyle/>
          <a:p>
            <a:pPr eaLnBrk="1" hangingPunct="1">
              <a:defRPr/>
            </a:pPr>
            <a:r>
              <a:rPr lang="en-GB" dirty="0" smtClean="0"/>
              <a:t>Characteristics of Quality</a:t>
            </a:r>
            <a:endParaRPr lang="en-US" dirty="0" smtClean="0"/>
          </a:p>
        </p:txBody>
      </p:sp>
      <p:sp>
        <p:nvSpPr>
          <p:cNvPr id="26627" name="Rectangle 4"/>
          <p:cNvSpPr>
            <a:spLocks noGrp="1" noChangeArrowheads="1"/>
          </p:cNvSpPr>
          <p:nvPr>
            <p:ph sz="half" idx="2"/>
          </p:nvPr>
        </p:nvSpPr>
        <p:spPr/>
        <p:txBody>
          <a:bodyPr/>
          <a:lstStyle/>
          <a:p>
            <a:pPr eaLnBrk="1" hangingPunct="1">
              <a:spcBef>
                <a:spcPts val="700"/>
              </a:spcBef>
            </a:pPr>
            <a:r>
              <a:rPr lang="en-GB" altLang="en-US" sz="2800" smtClean="0">
                <a:latin typeface="Arial" charset="0"/>
                <a:cs typeface="Arial" charset="0"/>
              </a:rPr>
              <a:t>Appropriateness</a:t>
            </a:r>
          </a:p>
          <a:p>
            <a:pPr eaLnBrk="1" hangingPunct="1">
              <a:spcBef>
                <a:spcPts val="700"/>
              </a:spcBef>
            </a:pPr>
            <a:r>
              <a:rPr lang="en-GB" altLang="en-US" sz="2800" smtClean="0">
                <a:latin typeface="Arial" charset="0"/>
                <a:cs typeface="Arial" charset="0"/>
              </a:rPr>
              <a:t>Availability</a:t>
            </a:r>
          </a:p>
          <a:p>
            <a:pPr eaLnBrk="1" hangingPunct="1">
              <a:spcBef>
                <a:spcPts val="700"/>
              </a:spcBef>
            </a:pPr>
            <a:r>
              <a:rPr lang="en-GB" altLang="en-US" sz="2800" smtClean="0">
                <a:latin typeface="Arial" charset="0"/>
                <a:cs typeface="Arial" charset="0"/>
              </a:rPr>
              <a:t>Competency</a:t>
            </a:r>
          </a:p>
          <a:p>
            <a:pPr eaLnBrk="1" hangingPunct="1">
              <a:spcBef>
                <a:spcPts val="700"/>
              </a:spcBef>
            </a:pPr>
            <a:r>
              <a:rPr lang="en-GB" altLang="en-US" sz="2800" smtClean="0">
                <a:latin typeface="Arial" charset="0"/>
                <a:cs typeface="Arial" charset="0"/>
              </a:rPr>
              <a:t>Continuity</a:t>
            </a:r>
          </a:p>
          <a:p>
            <a:pPr eaLnBrk="1" hangingPunct="1">
              <a:spcBef>
                <a:spcPts val="700"/>
              </a:spcBef>
            </a:pPr>
            <a:r>
              <a:rPr lang="en-GB" altLang="en-US" sz="2800" smtClean="0">
                <a:latin typeface="Arial" charset="0"/>
                <a:cs typeface="Arial" charset="0"/>
              </a:rPr>
              <a:t>Effectiveness</a:t>
            </a:r>
          </a:p>
          <a:p>
            <a:pPr eaLnBrk="1" hangingPunct="1">
              <a:spcBef>
                <a:spcPts val="700"/>
              </a:spcBef>
            </a:pPr>
            <a:r>
              <a:rPr lang="en-GB" altLang="en-US" sz="2800" smtClean="0">
                <a:latin typeface="Arial" charset="0"/>
                <a:cs typeface="Arial" charset="0"/>
              </a:rPr>
              <a:t>Efficacy</a:t>
            </a:r>
          </a:p>
          <a:p>
            <a:pPr eaLnBrk="1" hangingPunct="1"/>
            <a:endParaRPr lang="en-US" altLang="en-US" smtClean="0">
              <a:latin typeface="Arial" charset="0"/>
              <a:cs typeface="Arial" charset="0"/>
            </a:endParaRPr>
          </a:p>
        </p:txBody>
      </p:sp>
      <p:sp>
        <p:nvSpPr>
          <p:cNvPr id="26628" name="Rectangle 5"/>
          <p:cNvSpPr>
            <a:spLocks noGrp="1" noChangeArrowheads="1"/>
          </p:cNvSpPr>
          <p:nvPr>
            <p:ph sz="quarter" idx="13"/>
          </p:nvPr>
        </p:nvSpPr>
        <p:spPr>
          <a:xfrm>
            <a:off x="365125" y="1600200"/>
            <a:ext cx="4041775" cy="4525963"/>
          </a:xfrm>
        </p:spPr>
        <p:txBody>
          <a:bodyPr/>
          <a:lstStyle/>
          <a:p>
            <a:pPr eaLnBrk="1" hangingPunct="1">
              <a:spcBef>
                <a:spcPts val="700"/>
              </a:spcBef>
            </a:pPr>
            <a:r>
              <a:rPr lang="en-GB" altLang="en-US" smtClean="0">
                <a:latin typeface="Arial" charset="0"/>
                <a:cs typeface="Arial" charset="0"/>
              </a:rPr>
              <a:t>Efficiency</a:t>
            </a:r>
          </a:p>
          <a:p>
            <a:pPr eaLnBrk="1" hangingPunct="1">
              <a:spcBef>
                <a:spcPts val="700"/>
              </a:spcBef>
            </a:pPr>
            <a:r>
              <a:rPr lang="en-GB" altLang="en-US" smtClean="0">
                <a:latin typeface="Arial" charset="0"/>
                <a:cs typeface="Arial" charset="0"/>
              </a:rPr>
              <a:t>Prevention</a:t>
            </a:r>
          </a:p>
          <a:p>
            <a:pPr eaLnBrk="1" hangingPunct="1">
              <a:spcBef>
                <a:spcPts val="700"/>
              </a:spcBef>
            </a:pPr>
            <a:r>
              <a:rPr lang="en-GB" altLang="en-US" smtClean="0">
                <a:latin typeface="Arial" charset="0"/>
                <a:cs typeface="Arial" charset="0"/>
              </a:rPr>
              <a:t>Early Detection</a:t>
            </a:r>
          </a:p>
          <a:p>
            <a:pPr eaLnBrk="1" hangingPunct="1">
              <a:spcBef>
                <a:spcPts val="700"/>
              </a:spcBef>
            </a:pPr>
            <a:r>
              <a:rPr lang="en-GB" altLang="en-US" smtClean="0">
                <a:latin typeface="Arial" charset="0"/>
                <a:cs typeface="Arial" charset="0"/>
              </a:rPr>
              <a:t>Respect and Caring</a:t>
            </a:r>
          </a:p>
          <a:p>
            <a:pPr eaLnBrk="1" hangingPunct="1">
              <a:spcBef>
                <a:spcPts val="700"/>
              </a:spcBef>
            </a:pPr>
            <a:r>
              <a:rPr lang="en-GB" altLang="en-US" smtClean="0">
                <a:latin typeface="Arial" charset="0"/>
                <a:cs typeface="Arial" charset="0"/>
              </a:rPr>
              <a:t>Safety</a:t>
            </a:r>
          </a:p>
          <a:p>
            <a:pPr eaLnBrk="1" hangingPunct="1">
              <a:spcBef>
                <a:spcPts val="700"/>
              </a:spcBef>
            </a:pPr>
            <a:r>
              <a:rPr lang="en-GB" altLang="en-US" smtClean="0">
                <a:latin typeface="Arial" charset="0"/>
                <a:cs typeface="Arial" charset="0"/>
              </a:rPr>
              <a:t>Timeliness</a:t>
            </a:r>
            <a:endParaRPr lang="en-US" altLang="en-US" smtClean="0">
              <a:latin typeface="Arial" charset="0"/>
              <a:cs typeface="Arial" charset="0"/>
            </a:endParaRPr>
          </a:p>
        </p:txBody>
      </p:sp>
    </p:spTree>
    <p:extLst>
      <p:ext uri="{BB962C8B-B14F-4D97-AF65-F5344CB8AC3E}">
        <p14:creationId xmlns:p14="http://schemas.microsoft.com/office/powerpoint/2010/main" val="3244814189"/>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Rectangle 2"/>
          <p:cNvSpPr>
            <a:spLocks noGrp="1" noChangeArrowheads="1"/>
          </p:cNvSpPr>
          <p:nvPr>
            <p:ph type="title"/>
          </p:nvPr>
        </p:nvSpPr>
        <p:spPr>
          <a:xfrm>
            <a:off x="457200" y="228600"/>
            <a:ext cx="8229600" cy="914400"/>
          </a:xfrm>
        </p:spPr>
        <p:txBody>
          <a:bodyPr/>
          <a:lstStyle/>
          <a:p>
            <a:pPr eaLnBrk="1" hangingPunct="1">
              <a:defRPr/>
            </a:pPr>
            <a:r>
              <a:rPr lang="en-GB" sz="3200" dirty="0" smtClean="0"/>
              <a:t>System Issues with Healthcare Quality</a:t>
            </a:r>
            <a:endParaRPr lang="en-US" sz="3200" dirty="0" smtClean="0"/>
          </a:p>
        </p:txBody>
      </p:sp>
      <p:sp>
        <p:nvSpPr>
          <p:cNvPr id="33795" name="Rectangle 3"/>
          <p:cNvSpPr>
            <a:spLocks noGrp="1" noChangeArrowheads="1"/>
          </p:cNvSpPr>
          <p:nvPr>
            <p:ph idx="1"/>
          </p:nvPr>
        </p:nvSpPr>
        <p:spPr>
          <a:xfrm>
            <a:off x="457200" y="1524000"/>
            <a:ext cx="8229600" cy="4800600"/>
          </a:xfrm>
        </p:spPr>
        <p:txBody>
          <a:bodyPr/>
          <a:lstStyle/>
          <a:p>
            <a:pPr eaLnBrk="1" hangingPunct="1">
              <a:defRPr/>
            </a:pPr>
            <a:r>
              <a:rPr lang="en-GB" altLang="en-US" dirty="0" smtClean="0"/>
              <a:t>Peer-reviewed research (AHRQ) has documented the following quality problems for healthcare services:</a:t>
            </a:r>
          </a:p>
          <a:p>
            <a:pPr lvl="1" eaLnBrk="1" hangingPunct="1">
              <a:defRPr/>
            </a:pPr>
            <a:r>
              <a:rPr lang="en-GB" altLang="en-US" dirty="0" smtClean="0"/>
              <a:t>Variation </a:t>
            </a:r>
          </a:p>
          <a:p>
            <a:pPr lvl="1" eaLnBrk="1" hangingPunct="1">
              <a:defRPr/>
            </a:pPr>
            <a:r>
              <a:rPr lang="en-GB" altLang="en-US" dirty="0" smtClean="0"/>
              <a:t>Underuse of services</a:t>
            </a:r>
          </a:p>
          <a:p>
            <a:pPr lvl="1" eaLnBrk="1" hangingPunct="1">
              <a:defRPr/>
            </a:pPr>
            <a:r>
              <a:rPr lang="en-GB" altLang="en-US" dirty="0" smtClean="0"/>
              <a:t>Overuse</a:t>
            </a:r>
          </a:p>
          <a:p>
            <a:pPr lvl="1" eaLnBrk="1" hangingPunct="1">
              <a:defRPr/>
            </a:pPr>
            <a:r>
              <a:rPr lang="en-GB" altLang="en-US" dirty="0" smtClean="0"/>
              <a:t>Misuse</a:t>
            </a:r>
          </a:p>
          <a:p>
            <a:pPr lvl="1" eaLnBrk="1" hangingPunct="1">
              <a:defRPr/>
            </a:pPr>
            <a:r>
              <a:rPr lang="en-GB" altLang="en-US" dirty="0" smtClean="0"/>
              <a:t>Disparities</a:t>
            </a:r>
          </a:p>
          <a:p>
            <a:pPr marL="0" indent="0" eaLnBrk="1" hangingPunct="1">
              <a:buFont typeface="Wingdings" pitchFamily="2" charset="2"/>
              <a:buNone/>
              <a:defRPr/>
            </a:pPr>
            <a:endParaRPr lang="en-GB" altLang="en-US" dirty="0" smtClean="0"/>
          </a:p>
          <a:p>
            <a:pPr eaLnBrk="1" hangingPunct="1">
              <a:buFont typeface="Wingdings" pitchFamily="2" charset="2"/>
              <a:buNone/>
              <a:defRPr/>
            </a:pPr>
            <a:endParaRPr lang="en-US" altLang="en-US" dirty="0" smtClean="0"/>
          </a:p>
        </p:txBody>
      </p:sp>
    </p:spTree>
    <p:extLst>
      <p:ext uri="{BB962C8B-B14F-4D97-AF65-F5344CB8AC3E}">
        <p14:creationId xmlns:p14="http://schemas.microsoft.com/office/powerpoint/2010/main" val="1433683806"/>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52400"/>
            <a:ext cx="8229600" cy="1066800"/>
          </a:xfrm>
        </p:spPr>
        <p:txBody>
          <a:bodyPr/>
          <a:lstStyle/>
          <a:p>
            <a:pPr eaLnBrk="1" hangingPunct="1">
              <a:defRPr/>
            </a:pPr>
            <a:r>
              <a:rPr lang="en-US" dirty="0"/>
              <a:t>Collecting Data on Quality and Safety in Healthcare</a:t>
            </a:r>
          </a:p>
        </p:txBody>
      </p:sp>
      <p:sp>
        <p:nvSpPr>
          <p:cNvPr id="8195" name="Rectangle 3"/>
          <p:cNvSpPr>
            <a:spLocks noGrp="1" noChangeArrowheads="1"/>
          </p:cNvSpPr>
          <p:nvPr>
            <p:ph idx="1"/>
          </p:nvPr>
        </p:nvSpPr>
        <p:spPr>
          <a:xfrm>
            <a:off x="457200" y="1524000"/>
            <a:ext cx="8229600" cy="4800600"/>
          </a:xfrm>
        </p:spPr>
        <p:txBody>
          <a:bodyPr/>
          <a:lstStyle/>
          <a:p>
            <a:pPr marL="4763" indent="-4763" eaLnBrk="1" hangingPunct="1">
              <a:buFont typeface="Wingdings" pitchFamily="2" charset="2"/>
              <a:buNone/>
              <a:defRPr/>
            </a:pPr>
            <a:r>
              <a:rPr lang="en-GB" b="1" dirty="0" smtClean="0"/>
              <a:t>Key components  of the Patient Safety and Quality Improvement Act (2004)</a:t>
            </a:r>
          </a:p>
          <a:p>
            <a:pPr eaLnBrk="1" hangingPunct="1">
              <a:defRPr/>
            </a:pPr>
            <a:r>
              <a:rPr lang="en-GB" dirty="0" smtClean="0"/>
              <a:t>Establish patient safety as part of the mission of the organization</a:t>
            </a:r>
          </a:p>
          <a:p>
            <a:pPr eaLnBrk="1" hangingPunct="1">
              <a:defRPr/>
            </a:pPr>
            <a:r>
              <a:rPr lang="en-GB" dirty="0" smtClean="0"/>
              <a:t>Stop blaming people—improve processes</a:t>
            </a:r>
          </a:p>
          <a:p>
            <a:pPr eaLnBrk="1" hangingPunct="1">
              <a:defRPr/>
            </a:pPr>
            <a:r>
              <a:rPr lang="en-GB" dirty="0" smtClean="0"/>
              <a:t>Improve the use of technology to prevent and detect error</a:t>
            </a:r>
          </a:p>
          <a:p>
            <a:pPr eaLnBrk="1" hangingPunct="1">
              <a:defRPr/>
            </a:pPr>
            <a:r>
              <a:rPr lang="en-GB" dirty="0" smtClean="0"/>
              <a:t>Use data to identify and measure improvements </a:t>
            </a:r>
          </a:p>
          <a:p>
            <a:pPr eaLnBrk="1" hangingPunct="1">
              <a:buFont typeface="Wingdings" pitchFamily="2" charset="2"/>
              <a:buNone/>
              <a:defRPr/>
            </a:pPr>
            <a:r>
              <a:rPr lang="en-GB" dirty="0" smtClean="0"/>
              <a:t>		</a:t>
            </a:r>
            <a:endParaRPr lang="en-US" dirty="0" smtClean="0"/>
          </a:p>
        </p:txBody>
      </p:sp>
    </p:spTree>
    <p:extLst>
      <p:ext uri="{BB962C8B-B14F-4D97-AF65-F5344CB8AC3E}">
        <p14:creationId xmlns:p14="http://schemas.microsoft.com/office/powerpoint/2010/main" val="1896728687"/>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Leaders lead culture change</a:t>
            </a:r>
            <a:endParaRPr lang="en-US" dirty="0"/>
          </a:p>
        </p:txBody>
      </p:sp>
      <p:sp>
        <p:nvSpPr>
          <p:cNvPr id="3" name="Content Placeholder 2"/>
          <p:cNvSpPr>
            <a:spLocks noGrp="1"/>
          </p:cNvSpPr>
          <p:nvPr>
            <p:ph idx="1"/>
          </p:nvPr>
        </p:nvSpPr>
        <p:spPr/>
        <p:txBody>
          <a:bodyPr/>
          <a:lstStyle/>
          <a:p>
            <a:r>
              <a:rPr lang="en-US" dirty="0" smtClean="0"/>
              <a:t>Cultures </a:t>
            </a:r>
            <a:r>
              <a:rPr lang="en-US" dirty="0"/>
              <a:t>of safety are characterized by enhanced communication regarding errors and adverse events, as well as mutual trust between management and staff and among </a:t>
            </a:r>
            <a:r>
              <a:rPr lang="en-US" dirty="0" smtClean="0"/>
              <a:t>practitioners</a:t>
            </a:r>
          </a:p>
          <a:p>
            <a:endParaRPr lang="en-US" dirty="0"/>
          </a:p>
          <a:p>
            <a:pPr marL="0" indent="0">
              <a:buNone/>
            </a:pPr>
            <a:endParaRPr lang="en-US" dirty="0"/>
          </a:p>
          <a:p>
            <a:pPr marL="0" indent="0">
              <a:buNone/>
            </a:pPr>
            <a:r>
              <a:rPr lang="en-US" dirty="0" smtClean="0"/>
              <a:t> “</a:t>
            </a:r>
            <a:r>
              <a:rPr lang="en-US" dirty="0"/>
              <a:t>Just Cultures” focus on processes not people </a:t>
            </a:r>
          </a:p>
          <a:p>
            <a:endParaRPr lang="en-US" dirty="0"/>
          </a:p>
        </p:txBody>
      </p:sp>
    </p:spTree>
    <p:extLst>
      <p:ext uri="{BB962C8B-B14F-4D97-AF65-F5344CB8AC3E}">
        <p14:creationId xmlns:p14="http://schemas.microsoft.com/office/powerpoint/2010/main" val="3586255614"/>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9458" name="Rectangle 2"/>
          <p:cNvSpPr>
            <a:spLocks noGrp="1" noChangeArrowheads="1"/>
          </p:cNvSpPr>
          <p:nvPr>
            <p:ph type="title"/>
          </p:nvPr>
        </p:nvSpPr>
        <p:spPr/>
        <p:txBody>
          <a:bodyPr wrap="square" numCol="1" compatLnSpc="1">
            <a:prstTxWarp prst="textNoShape">
              <a:avLst/>
            </a:prstTxWarp>
          </a:bodyPr>
          <a:lstStyle/>
          <a:p>
            <a:pPr eaLnBrk="1" hangingPunct="1">
              <a:defRPr/>
            </a:pPr>
            <a:r>
              <a:rPr lang="en-US" dirty="0" smtClean="0"/>
              <a:t>Trends in Healthcare </a:t>
            </a:r>
          </a:p>
        </p:txBody>
      </p:sp>
      <p:sp>
        <p:nvSpPr>
          <p:cNvPr id="70659" name="Rectangle 3"/>
          <p:cNvSpPr>
            <a:spLocks noGrp="1" noChangeArrowheads="1"/>
          </p:cNvSpPr>
          <p:nvPr>
            <p:ph idx="1"/>
          </p:nvPr>
        </p:nvSpPr>
        <p:spPr/>
        <p:txBody>
          <a:bodyPr/>
          <a:lstStyle/>
          <a:p>
            <a:pPr eaLnBrk="1" hangingPunct="1">
              <a:spcBef>
                <a:spcPct val="0"/>
              </a:spcBef>
              <a:spcAft>
                <a:spcPts val="1200"/>
              </a:spcAft>
            </a:pPr>
            <a:r>
              <a:rPr lang="en-US" altLang="en-US" dirty="0" smtClean="0">
                <a:latin typeface="Arial" charset="0"/>
                <a:cs typeface="Arial" charset="0"/>
              </a:rPr>
              <a:t>Accountable Care Organizations</a:t>
            </a:r>
          </a:p>
          <a:p>
            <a:pPr eaLnBrk="1" hangingPunct="1">
              <a:spcBef>
                <a:spcPct val="0"/>
              </a:spcBef>
              <a:spcAft>
                <a:spcPts val="1200"/>
              </a:spcAft>
            </a:pPr>
            <a:r>
              <a:rPr lang="en-US" altLang="en-US" dirty="0" smtClean="0">
                <a:latin typeface="Arial" charset="0"/>
                <a:cs typeface="Arial" charset="0"/>
              </a:rPr>
              <a:t>Care Transitions</a:t>
            </a:r>
          </a:p>
          <a:p>
            <a:pPr eaLnBrk="1" hangingPunct="1">
              <a:spcBef>
                <a:spcPct val="0"/>
              </a:spcBef>
              <a:spcAft>
                <a:spcPts val="1200"/>
              </a:spcAft>
            </a:pPr>
            <a:r>
              <a:rPr lang="en-US" altLang="en-US" dirty="0" smtClean="0">
                <a:latin typeface="Arial" charset="0"/>
                <a:cs typeface="Arial" charset="0"/>
              </a:rPr>
              <a:t>Care Continuum Bundling </a:t>
            </a:r>
          </a:p>
          <a:p>
            <a:pPr eaLnBrk="1" hangingPunct="1">
              <a:spcBef>
                <a:spcPct val="0"/>
              </a:spcBef>
              <a:spcAft>
                <a:spcPts val="1200"/>
              </a:spcAft>
            </a:pPr>
            <a:r>
              <a:rPr lang="en-US" altLang="en-US" dirty="0" smtClean="0">
                <a:latin typeface="Arial" charset="0"/>
                <a:cs typeface="Arial" charset="0"/>
              </a:rPr>
              <a:t>Pay for Performance- accountability for outcomes reinforced with financial penalties</a:t>
            </a:r>
          </a:p>
          <a:p>
            <a:pPr eaLnBrk="1" hangingPunct="1">
              <a:spcBef>
                <a:spcPct val="0"/>
              </a:spcBef>
              <a:spcAft>
                <a:spcPts val="1200"/>
              </a:spcAft>
            </a:pPr>
            <a:r>
              <a:rPr lang="en-US" altLang="en-US" dirty="0" smtClean="0">
                <a:latin typeface="Arial" charset="0"/>
                <a:cs typeface="Arial" charset="0"/>
              </a:rPr>
              <a:t>Professional involvement (MD, RN, other practice disciplines)</a:t>
            </a:r>
          </a:p>
          <a:p>
            <a:pPr eaLnBrk="1" hangingPunct="1">
              <a:spcBef>
                <a:spcPct val="0"/>
              </a:spcBef>
              <a:spcAft>
                <a:spcPts val="1200"/>
              </a:spcAft>
            </a:pPr>
            <a:r>
              <a:rPr lang="en-US" altLang="en-US" dirty="0" smtClean="0">
                <a:latin typeface="Arial" charset="0"/>
                <a:cs typeface="Arial" charset="0"/>
              </a:rPr>
              <a:t>Practice Guidelines for nursing, medicine &amp; other disciplines</a:t>
            </a:r>
          </a:p>
          <a:p>
            <a:pPr eaLnBrk="1" hangingPunct="1">
              <a:spcBef>
                <a:spcPct val="0"/>
              </a:spcBef>
              <a:spcAft>
                <a:spcPts val="1200"/>
              </a:spcAft>
            </a:pPr>
            <a:endParaRPr lang="en-US" altLang="en-US" dirty="0" smtClean="0">
              <a:latin typeface="Arial" charset="0"/>
              <a:cs typeface="Arial" charset="0"/>
            </a:endParaRPr>
          </a:p>
        </p:txBody>
      </p:sp>
    </p:spTree>
    <p:extLst>
      <p:ext uri="{BB962C8B-B14F-4D97-AF65-F5344CB8AC3E}">
        <p14:creationId xmlns:p14="http://schemas.microsoft.com/office/powerpoint/2010/main" val="1994513716"/>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Leadership Role </a:t>
            </a:r>
            <a:endParaRPr lang="en-US" dirty="0"/>
          </a:p>
        </p:txBody>
      </p:sp>
      <p:sp>
        <p:nvSpPr>
          <p:cNvPr id="3" name="Content Placeholder 2"/>
          <p:cNvSpPr>
            <a:spLocks noGrp="1"/>
          </p:cNvSpPr>
          <p:nvPr>
            <p:ph idx="1"/>
          </p:nvPr>
        </p:nvSpPr>
        <p:spPr/>
        <p:txBody>
          <a:bodyPr/>
          <a:lstStyle/>
          <a:p>
            <a:pPr>
              <a:spcAft>
                <a:spcPts val="600"/>
              </a:spcAft>
            </a:pPr>
            <a:r>
              <a:rPr lang="en-US" dirty="0"/>
              <a:t>Create culture </a:t>
            </a:r>
            <a:r>
              <a:rPr lang="en-US" dirty="0" smtClean="0"/>
              <a:t>- teamwork</a:t>
            </a:r>
          </a:p>
          <a:p>
            <a:pPr>
              <a:spcAft>
                <a:spcPts val="600"/>
              </a:spcAft>
            </a:pPr>
            <a:r>
              <a:rPr lang="en-US" dirty="0" smtClean="0"/>
              <a:t>Evidence based management </a:t>
            </a:r>
          </a:p>
          <a:p>
            <a:pPr>
              <a:spcAft>
                <a:spcPts val="600"/>
              </a:spcAft>
            </a:pPr>
            <a:r>
              <a:rPr lang="en-US" dirty="0" smtClean="0"/>
              <a:t>Knowledge of regulatory requirements</a:t>
            </a:r>
            <a:endParaRPr lang="en-US" dirty="0"/>
          </a:p>
          <a:p>
            <a:pPr>
              <a:spcAft>
                <a:spcPts val="600"/>
              </a:spcAft>
            </a:pPr>
            <a:r>
              <a:rPr lang="en-US" dirty="0" smtClean="0"/>
              <a:t>Self-awareness/ relationship builder</a:t>
            </a:r>
          </a:p>
          <a:p>
            <a:pPr>
              <a:spcAft>
                <a:spcPts val="600"/>
              </a:spcAft>
            </a:pPr>
            <a:r>
              <a:rPr lang="en-US" dirty="0" smtClean="0"/>
              <a:t>Working “SMART” in everything</a:t>
            </a:r>
          </a:p>
          <a:p>
            <a:pPr>
              <a:spcAft>
                <a:spcPts val="600"/>
              </a:spcAft>
            </a:pPr>
            <a:r>
              <a:rPr lang="en-US" dirty="0" smtClean="0"/>
              <a:t>Problem solving- process improvement</a:t>
            </a:r>
          </a:p>
          <a:p>
            <a:pPr>
              <a:spcAft>
                <a:spcPts val="600"/>
              </a:spcAft>
            </a:pPr>
            <a:r>
              <a:rPr lang="en-US" dirty="0" smtClean="0"/>
              <a:t>Inspire and embrace change</a:t>
            </a:r>
          </a:p>
        </p:txBody>
      </p:sp>
    </p:spTree>
    <p:extLst>
      <p:ext uri="{BB962C8B-B14F-4D97-AF65-F5344CB8AC3E}">
        <p14:creationId xmlns:p14="http://schemas.microsoft.com/office/powerpoint/2010/main" val="934009089"/>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4098" name="Picture 2"/>
          <p:cNvPicPr>
            <a:picLocks noGrp="1" noChangeAspect="1" noChangeArrowheads="1"/>
          </p:cNvPicPr>
          <p:nvPr>
            <p:ph idx="1"/>
          </p:nvPr>
        </p:nvPicPr>
        <p:blipFill rotWithShape="1">
          <a:blip r:embed="rId2">
            <a:extLst>
              <a:ext uri="{28A0092B-C50C-407E-A947-70E740481C1C}">
                <a14:useLocalDpi xmlns:a14="http://schemas.microsoft.com/office/drawing/2010/main" val="0"/>
              </a:ext>
            </a:extLst>
          </a:blip>
          <a:srcRect r="-975"/>
          <a:stretch/>
        </p:blipFill>
        <p:spPr bwMode="auto">
          <a:xfrm>
            <a:off x="2468880" y="381000"/>
            <a:ext cx="4206240" cy="62484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89512909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pPr>
              <a:defRPr/>
            </a:pPr>
            <a:r>
              <a:rPr lang="en-US" dirty="0" smtClean="0"/>
              <a:t>Why?</a:t>
            </a:r>
            <a:endParaRPr lang="en-US" dirty="0"/>
          </a:p>
        </p:txBody>
      </p:sp>
      <p:pic>
        <p:nvPicPr>
          <p:cNvPr id="73731" name="Picture 3" descr="C:\Users\Public\Pictures\Sample Pictures\Child face.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19200" y="1371600"/>
            <a:ext cx="2152650" cy="2124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3732" name="Picture 4" descr="C:\Users\Public\Pictures\Sample Pictures\Toddler face.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219200" y="3657600"/>
            <a:ext cx="2143125" cy="2143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3733" name="Picture 5" descr="C:\Users\Public\Pictures\Sample Pictures\Grandmother face.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296025" y="1371600"/>
            <a:ext cx="2543175" cy="1800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3734" name="Picture 6" descr="C:\Users\Public\Pictures\Sample Pictures\Adult male face.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629400" y="3505200"/>
            <a:ext cx="1819275" cy="25050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3735" name="Picture 7" descr="C:\Users\Public\Pictures\Sample Pictures\Infant face.jpg"/>
          <p:cNvPicPr>
            <a:picLocks noGrp="1" noChangeAspect="1" noChangeArrowheads="1"/>
          </p:cNvPicPr>
          <p:nvPr>
            <p:ph idx="1"/>
          </p:nvPr>
        </p:nvPicPr>
        <p:blipFill>
          <a:blip r:embed="rId7">
            <a:extLst>
              <a:ext uri="{28A0092B-C50C-407E-A947-70E740481C1C}">
                <a14:useLocalDpi xmlns:a14="http://schemas.microsoft.com/office/drawing/2010/main" val="0"/>
              </a:ext>
            </a:extLst>
          </a:blip>
          <a:srcRect/>
          <a:stretch>
            <a:fillRect/>
          </a:stretch>
        </p:blipFill>
        <p:spPr>
          <a:xfrm>
            <a:off x="3810000" y="2743200"/>
            <a:ext cx="2190750" cy="2085975"/>
          </a:xfrm>
        </p:spPr>
      </p:pic>
    </p:spTree>
    <p:extLst>
      <p:ext uri="{BB962C8B-B14F-4D97-AF65-F5344CB8AC3E}">
        <p14:creationId xmlns:p14="http://schemas.microsoft.com/office/powerpoint/2010/main" val="2775039724"/>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4754" name="Rectangle 3"/>
          <p:cNvSpPr>
            <a:spLocks noGrp="1"/>
          </p:cNvSpPr>
          <p:nvPr>
            <p:ph type="body" idx="4294967295"/>
          </p:nvPr>
        </p:nvSpPr>
        <p:spPr>
          <a:xfrm>
            <a:off x="457200" y="1828800"/>
            <a:ext cx="8229600" cy="4876800"/>
          </a:xfrm>
        </p:spPr>
        <p:txBody>
          <a:bodyPr/>
          <a:lstStyle/>
          <a:p>
            <a:pPr marL="0" indent="0" algn="ctr">
              <a:buFont typeface="Wingdings" pitchFamily="2" charset="2"/>
              <a:buNone/>
            </a:pPr>
            <a:r>
              <a:rPr lang="en-US" altLang="en-US" sz="4000" b="1" smtClean="0">
                <a:latin typeface="Arial" charset="0"/>
                <a:cs typeface="Arial" charset="0"/>
              </a:rPr>
              <a:t>Questions?</a:t>
            </a:r>
          </a:p>
        </p:txBody>
      </p:sp>
      <p:pic>
        <p:nvPicPr>
          <p:cNvPr id="74755" name="Picture 5"/>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757613" y="2895600"/>
            <a:ext cx="1628775" cy="1828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537142273"/>
      </p:ext>
    </p:extLst>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NOPREFERENCE" val="False"/>
  <p:tag name="DELIMITERS" val="3.1"/>
</p:tagLst>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_rels/theme2.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2_Executive">
  <a:themeElements>
    <a:clrScheme name="Executive">
      <a:dk1>
        <a:sysClr val="windowText" lastClr="000000"/>
      </a:dk1>
      <a:lt1>
        <a:sysClr val="window" lastClr="FFFFFF"/>
      </a:lt1>
      <a:dk2>
        <a:srgbClr val="2F5897"/>
      </a:dk2>
      <a:lt2>
        <a:srgbClr val="E4E9EF"/>
      </a:lt2>
      <a:accent1>
        <a:srgbClr val="6076B4"/>
      </a:accent1>
      <a:accent2>
        <a:srgbClr val="9C5252"/>
      </a:accent2>
      <a:accent3>
        <a:srgbClr val="E68422"/>
      </a:accent3>
      <a:accent4>
        <a:srgbClr val="846648"/>
      </a:accent4>
      <a:accent5>
        <a:srgbClr val="63891F"/>
      </a:accent5>
      <a:accent6>
        <a:srgbClr val="758085"/>
      </a:accent6>
      <a:hlink>
        <a:srgbClr val="3399FF"/>
      </a:hlink>
      <a:folHlink>
        <a:srgbClr val="B2B2B2"/>
      </a:folHlink>
    </a:clrScheme>
    <a:fontScheme name="Executive">
      <a:majorFont>
        <a:latin typeface="Century Gothic"/>
        <a:ea typeface=""/>
        <a:cs typeface=""/>
        <a:font script="Jpan" typeface="HGｺﾞｼｯｸM"/>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Palatino Linotype"/>
        <a:ea typeface=""/>
        <a:cs typeface=""/>
        <a:font script="Jpan" typeface="HGS明朝E"/>
        <a:font script="Hang" typeface="맑은 고딕"/>
        <a:font script="Hans" typeface="宋体"/>
        <a:font script="Hant" typeface="新細明體"/>
        <a:font script="Arab" typeface="Times New Roman"/>
        <a:font script="Hebr" typeface="Times New Roman"/>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Executiv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8575" cap="flat" cmpd="sng" algn="ctr">
          <a:solidFill>
            <a:schemeClr val="phClr"/>
          </a:solidFill>
          <a:prstDash val="solid"/>
        </a:ln>
        <a:ln w="508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50000">
              <a:schemeClr val="phClr">
                <a:tint val="80000"/>
                <a:satMod val="250000"/>
              </a:schemeClr>
            </a:gs>
            <a:gs pos="76000">
              <a:schemeClr val="phClr">
                <a:tint val="90000"/>
                <a:shade val="90000"/>
                <a:satMod val="200000"/>
              </a:schemeClr>
            </a:gs>
            <a:gs pos="92000">
              <a:schemeClr val="phClr">
                <a:tint val="90000"/>
                <a:shade val="70000"/>
                <a:satMod val="250000"/>
              </a:schemeClr>
            </a:gs>
          </a:gsLst>
          <a:path path="circle">
            <a:fillToRect l="50000" t="50000" r="50000" b="50000"/>
          </a:path>
        </a:gradFill>
        <a:blipFill>
          <a:blip xmlns:r="http://schemas.openxmlformats.org/officeDocument/2006/relationships" r:embed="rId1">
            <a:duotone>
              <a:schemeClr val="phClr">
                <a:tint val="95000"/>
              </a:schemeClr>
              <a:schemeClr val="phClr">
                <a:shade val="9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1_Executive">
  <a:themeElements>
    <a:clrScheme name="Executive">
      <a:dk1>
        <a:sysClr val="windowText" lastClr="000000"/>
      </a:dk1>
      <a:lt1>
        <a:sysClr val="window" lastClr="FFFFFF"/>
      </a:lt1>
      <a:dk2>
        <a:srgbClr val="2F5897"/>
      </a:dk2>
      <a:lt2>
        <a:srgbClr val="E4E9EF"/>
      </a:lt2>
      <a:accent1>
        <a:srgbClr val="6076B4"/>
      </a:accent1>
      <a:accent2>
        <a:srgbClr val="9C5252"/>
      </a:accent2>
      <a:accent3>
        <a:srgbClr val="E68422"/>
      </a:accent3>
      <a:accent4>
        <a:srgbClr val="846648"/>
      </a:accent4>
      <a:accent5>
        <a:srgbClr val="63891F"/>
      </a:accent5>
      <a:accent6>
        <a:srgbClr val="758085"/>
      </a:accent6>
      <a:hlink>
        <a:srgbClr val="3399FF"/>
      </a:hlink>
      <a:folHlink>
        <a:srgbClr val="B2B2B2"/>
      </a:folHlink>
    </a:clrScheme>
    <a:fontScheme name="Executive">
      <a:majorFont>
        <a:latin typeface="Century Gothic"/>
        <a:ea typeface=""/>
        <a:cs typeface=""/>
        <a:font script="Jpan" typeface="HGｺﾞｼｯｸM"/>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Palatino Linotype"/>
        <a:ea typeface=""/>
        <a:cs typeface=""/>
        <a:font script="Jpan" typeface="HGS明朝E"/>
        <a:font script="Hang" typeface="맑은 고딕"/>
        <a:font script="Hans" typeface="宋体"/>
        <a:font script="Hant" typeface="新細明體"/>
        <a:font script="Arab" typeface="Times New Roman"/>
        <a:font script="Hebr" typeface="Times New Roman"/>
        <a:font script="Thai" typeface="Browalli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inorFont>
    </a:fontScheme>
    <a:fmtScheme name="Executiv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8575" cap="flat" cmpd="sng" algn="ctr">
          <a:solidFill>
            <a:schemeClr val="phClr"/>
          </a:solidFill>
          <a:prstDash val="solid"/>
        </a:ln>
        <a:ln w="508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50000">
              <a:schemeClr val="phClr">
                <a:tint val="80000"/>
                <a:satMod val="250000"/>
              </a:schemeClr>
            </a:gs>
            <a:gs pos="76000">
              <a:schemeClr val="phClr">
                <a:tint val="90000"/>
                <a:shade val="90000"/>
                <a:satMod val="200000"/>
              </a:schemeClr>
            </a:gs>
            <a:gs pos="92000">
              <a:schemeClr val="phClr">
                <a:tint val="90000"/>
                <a:shade val="70000"/>
                <a:satMod val="250000"/>
              </a:schemeClr>
            </a:gs>
          </a:gsLst>
          <a:path path="circle">
            <a:fillToRect l="50000" t="50000" r="50000" b="50000"/>
          </a:path>
        </a:gradFill>
        <a:blipFill>
          <a:blip xmlns:r="http://schemas.openxmlformats.org/officeDocument/2006/relationships" r:embed="rId1">
            <a:duotone>
              <a:schemeClr val="phClr">
                <a:tint val="95000"/>
              </a:schemeClr>
              <a:schemeClr val="phClr">
                <a:shade val="90000"/>
              </a:schemeClr>
            </a:duotone>
          </a:blip>
          <a:tile tx="0" ty="0" sx="100000" sy="100000" flip="none" algn="tl"/>
        </a:blip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WONE template for PPTs 2015</Template>
  <TotalTime>574</TotalTime>
  <Words>2480</Words>
  <Application>Microsoft Office PowerPoint</Application>
  <PresentationFormat>On-screen Show (4:3)</PresentationFormat>
  <Paragraphs>350</Paragraphs>
  <Slides>39</Slides>
  <Notes>29</Notes>
  <HiddenSlides>0</HiddenSlides>
  <MMClips>0</MMClips>
  <ScaleCrop>false</ScaleCrop>
  <HeadingPairs>
    <vt:vector size="6" baseType="variant">
      <vt:variant>
        <vt:lpstr>Theme</vt:lpstr>
      </vt:variant>
      <vt:variant>
        <vt:i4>2</vt:i4>
      </vt:variant>
      <vt:variant>
        <vt:lpstr>Embedded OLE Servers</vt:lpstr>
      </vt:variant>
      <vt:variant>
        <vt:i4>1</vt:i4>
      </vt:variant>
      <vt:variant>
        <vt:lpstr>Slide Titles</vt:lpstr>
      </vt:variant>
      <vt:variant>
        <vt:i4>39</vt:i4>
      </vt:variant>
    </vt:vector>
  </HeadingPairs>
  <TitlesOfParts>
    <vt:vector size="42" baseType="lpstr">
      <vt:lpstr>2_Executive</vt:lpstr>
      <vt:lpstr>1_Executive</vt:lpstr>
      <vt:lpstr>Chart</vt:lpstr>
      <vt:lpstr>Strategic Thinking  and  Performance Improvement in High Reliability Organizations © Wisconsin Organization of Nurse Executives</vt:lpstr>
      <vt:lpstr>Resources</vt:lpstr>
      <vt:lpstr>Learning Objectives</vt:lpstr>
      <vt:lpstr>High Reliability Organizations</vt:lpstr>
      <vt:lpstr>Key Concepts</vt:lpstr>
      <vt:lpstr>Sensitivity to Operations</vt:lpstr>
      <vt:lpstr>Reluctance to Simplify</vt:lpstr>
      <vt:lpstr>Preoccupation with Failure</vt:lpstr>
      <vt:lpstr>Deference to Expertise</vt:lpstr>
      <vt:lpstr>Resilience</vt:lpstr>
      <vt:lpstr>Highly Reliability Group Activity</vt:lpstr>
      <vt:lpstr>Strategic Planning - Importance</vt:lpstr>
      <vt:lpstr>Strategic Planning - Elements</vt:lpstr>
      <vt:lpstr>The Strategic Plan is the result</vt:lpstr>
      <vt:lpstr>Planning Process</vt:lpstr>
      <vt:lpstr>Analyze external &amp; internal factors</vt:lpstr>
      <vt:lpstr>Perform SWOT analysis</vt:lpstr>
      <vt:lpstr>Priority Issues</vt:lpstr>
      <vt:lpstr>High level action plan</vt:lpstr>
      <vt:lpstr>Writing SMART objectives</vt:lpstr>
      <vt:lpstr>Group Activity-5 minutes</vt:lpstr>
      <vt:lpstr>3 “W’s”</vt:lpstr>
      <vt:lpstr>Large Group Activity 10 minutes</vt:lpstr>
      <vt:lpstr>Process Improvement Tools</vt:lpstr>
      <vt:lpstr>PDSA</vt:lpstr>
      <vt:lpstr>Success with PDSA</vt:lpstr>
      <vt:lpstr>Plan-Do-Study-Act </vt:lpstr>
      <vt:lpstr>PowerPoint Presentation</vt:lpstr>
      <vt:lpstr>PowerPoint Presentation</vt:lpstr>
      <vt:lpstr>What is quality?</vt:lpstr>
      <vt:lpstr>Characteristics of Quality</vt:lpstr>
      <vt:lpstr>System Issues with Healthcare Quality</vt:lpstr>
      <vt:lpstr>Collecting Data on Quality and Safety in Healthcare</vt:lpstr>
      <vt:lpstr>Leaders lead culture change</vt:lpstr>
      <vt:lpstr>Trends in Healthcare </vt:lpstr>
      <vt:lpstr>Leadership Role </vt:lpstr>
      <vt:lpstr>PowerPoint Presentation</vt:lpstr>
      <vt:lpstr>Why?</vt:lpstr>
      <vt:lpstr>PowerPoint Presentation</vt:lpstr>
    </vt:vector>
  </TitlesOfParts>
  <Company>Ministry Health Care</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Strategic Planning &amp;  Systems Thinking</dc:title>
  <dc:creator>LaBarge, Margie</dc:creator>
  <cp:lastModifiedBy>Teresa Prattke</cp:lastModifiedBy>
  <cp:revision>63</cp:revision>
  <dcterms:created xsi:type="dcterms:W3CDTF">2015-09-09T17:54:53Z</dcterms:created>
  <dcterms:modified xsi:type="dcterms:W3CDTF">2017-02-17T00:58:10Z</dcterms:modified>
</cp:coreProperties>
</file>