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88" r:id="rId1"/>
    <p:sldMasterId id="2147483875" r:id="rId2"/>
  </p:sldMasterIdLst>
  <p:notesMasterIdLst>
    <p:notesMasterId r:id="rId11"/>
  </p:notesMasterIdLst>
  <p:handoutMasterIdLst>
    <p:handoutMasterId r:id="rId12"/>
  </p:handoutMasterIdLst>
  <p:sldIdLst>
    <p:sldId id="306" r:id="rId3"/>
    <p:sldId id="307" r:id="rId4"/>
    <p:sldId id="347" r:id="rId5"/>
    <p:sldId id="267" r:id="rId6"/>
    <p:sldId id="315" r:id="rId7"/>
    <p:sldId id="316" r:id="rId8"/>
    <p:sldId id="346" r:id="rId9"/>
    <p:sldId id="348" r:id="rId10"/>
  </p:sldIdLst>
  <p:sldSz cx="9144000" cy="6858000" type="screen4x3"/>
  <p:notesSz cx="7010400" cy="92964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FEC057"/>
    <a:srgbClr val="00499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20"/>
    <p:restoredTop sz="96758" autoAdjust="0"/>
  </p:normalViewPr>
  <p:slideViewPr>
    <p:cSldViewPr>
      <p:cViewPr>
        <p:scale>
          <a:sx n="96" d="100"/>
          <a:sy n="96" d="100"/>
        </p:scale>
        <p:origin x="-534" y="-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presProps" Target="pres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handoutMaster" Target="handoutMasters/handoutMaster1.xml"/><Relationship Id="rId2" Type="http://schemas.openxmlformats.org/officeDocument/2006/relationships/slideMaster" Target="slideMasters/slideMaster2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3.xml"/><Relationship Id="rId15" Type="http://schemas.openxmlformats.org/officeDocument/2006/relationships/theme" Target="theme/theme1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675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338" y="8829675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fld id="{A7503A1F-CFD1-47B4-AFEA-21F28388F758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1553182"/>
      </p:ext>
    </p:extLst>
  </p:cSld>
  <p:clrMap bg1="lt1" tx1="dk1" bg2="lt2" tx2="dk2" accent1="accent1" accent2="accent2" accent3="accent3" accent4="accent4" accent5="accent5" accent6="accent6" hlink="hlink" folHlink="folHlink"/>
  <p:hf hdr="0" ftr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5" y="4416425"/>
            <a:ext cx="5607050" cy="4183063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  <a:endParaRPr lang="en-US" noProof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38" y="8829675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12FC9E63-B2BA-4E29-A9C9-8B40BCFF08E4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0085605"/>
      </p:ext>
    </p:extLst>
  </p:cSld>
  <p:clrMap bg1="lt1" tx1="dk1" bg2="lt2" tx2="dk2" accent1="accent1" accent2="accent2" accent3="accent3" accent4="accent4" accent5="accent5" accent6="accent6" hlink="hlink" folHlink="folHlink"/>
  <p:hf hdr="0" ftr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3315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 smtClean="0"/>
          </a:p>
        </p:txBody>
      </p:sp>
      <p:sp>
        <p:nvSpPr>
          <p:cNvPr id="16387" name="Slide Number Placeholder 3"/>
          <p:cNvSpPr>
            <a:spLocks noGrp="1"/>
          </p:cNvSpPr>
          <p:nvPr>
            <p:ph type="sldNum" sz="quarter" idx="5"/>
          </p:nvPr>
        </p:nvSpPr>
        <p:spPr bwMode="auto"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F7D22386-32B6-43E7-8770-B9382DB73AB9}" type="slidenum">
              <a:rPr lang="en-US" smtClean="0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1</a:t>
            </a:fld>
            <a:endParaRPr lang="en-US" dirty="0" smtClean="0"/>
          </a:p>
        </p:txBody>
      </p:sp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914401"/>
            <a:ext cx="7772400" cy="3276600"/>
          </a:xfrm>
        </p:spPr>
        <p:txBody>
          <a:bodyPr/>
          <a:lstStyle>
            <a:lvl1pPr>
              <a:lnSpc>
                <a:spcPct val="100000"/>
              </a:lnSpc>
              <a:defRPr sz="6000">
                <a:solidFill>
                  <a:srgbClr val="004990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419600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BE31DBD-ED27-4065-AF3D-7A26727F84DA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902EE28-0E9E-4B9D-9D1B-C2B7BD365FB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6" name="Footer Placeholder 8"/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19430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600"/>
          </a:xfrm>
        </p:spPr>
        <p:txBody>
          <a:bodyPr/>
          <a:lstStyle>
            <a:lvl1pPr>
              <a:lnSpc>
                <a:spcPct val="100000"/>
              </a:lnSpc>
              <a:defRPr sz="400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4648200"/>
          </a:xfrm>
        </p:spPr>
        <p:txBody>
          <a:bodyPr/>
          <a:lstStyle>
            <a:lvl1pPr>
              <a:spcBef>
                <a:spcPts val="600"/>
              </a:spcBef>
              <a:spcAft>
                <a:spcPts val="0"/>
              </a:spcAft>
              <a:buSzPct val="110000"/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693738" indent="-285750">
              <a:spcBef>
                <a:spcPts val="600"/>
              </a:spcBef>
              <a:spcAft>
                <a:spcPts val="0"/>
              </a:spcAft>
              <a:defRPr sz="2600"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969963" indent="-228600">
              <a:spcBef>
                <a:spcPts val="600"/>
              </a:spcBef>
              <a:spcAft>
                <a:spcPts val="0"/>
              </a:spcAft>
              <a:buClr>
                <a:srgbClr val="EC8C23"/>
              </a:buClr>
              <a:buSzPct val="120000"/>
              <a:defRPr sz="2400"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buFont typeface="Arial" pitchFamily="34" charset="0"/>
              <a:buChar char="•"/>
              <a:defRPr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F5D463E-5307-4B42-A83C-C9ACFBBA4B24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70926" y="6540502"/>
            <a:ext cx="561975" cy="365125"/>
          </a:xfr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 sz="1600">
                <a:solidFill>
                  <a:srgbClr val="00499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8AAB96F1-8BC9-4350-BF01-73B71DB8D73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38875564"/>
      </p:ext>
    </p:extLst>
  </p:cSld>
  <p:clrMapOvr>
    <a:masterClrMapping/>
  </p:clrMapOvr>
  <p:hf hdr="0" ftr="0" dt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2"/>
            <a:ext cx="4038600" cy="4525963"/>
          </a:xfrm>
        </p:spPr>
        <p:txBody>
          <a:bodyPr/>
          <a:lstStyle>
            <a:lvl1pPr>
              <a:defRPr sz="24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 smtClean="0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65760" y="1600200"/>
            <a:ext cx="4041648" cy="452628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4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3BA20A5D-B6B4-4563-AA5C-5F5FECB66638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03FFE9D7-A405-4639-B41D-7750918AECFE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339016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4040188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1" y="1600200"/>
            <a:ext cx="4041775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457200" y="2212848"/>
            <a:ext cx="4041648" cy="391363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672584" y="2212850"/>
            <a:ext cx="4041648" cy="3913187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835BF657-973F-41F0-B496-2152A62171A6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7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F2C12A27-8045-4F52-9051-BCA1876AADD0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9897809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06D36D5-3353-4CF1-A952-DB09CD885F7D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72CB68F-1285-4A6F-9667-1101E5FCA1A3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7904497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6A655136-A826-4FE0-89A7-A1E99AA41139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6A2938C-3BFA-43B3-A8AB-33795527FA4B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966560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07088" y="266700"/>
            <a:ext cx="3008313" cy="2095500"/>
          </a:xfrm>
        </p:spPr>
        <p:txBody>
          <a:bodyPr/>
          <a:lstStyle>
            <a:lvl1pPr algn="ctr">
              <a:lnSpc>
                <a:spcPct val="100000"/>
              </a:lnSpc>
              <a:defRPr sz="2800" b="0">
                <a:effectLst>
                  <a:outerShdw blurRad="50800" dist="25400" dir="5400000" algn="t" rotWithShape="0">
                    <a:prstClr val="black">
                      <a:alpha val="25000"/>
                    </a:prstClr>
                  </a:outerShdw>
                </a:effectLst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19138" y="273052"/>
            <a:ext cx="4995863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907088" y="2438402"/>
            <a:ext cx="3008313" cy="3687763"/>
          </a:xfrm>
        </p:spPr>
        <p:txBody>
          <a:bodyPr>
            <a:normAutofit/>
          </a:bodyPr>
          <a:lstStyle>
            <a:lvl1pPr marL="0" indent="0" algn="ctr">
              <a:lnSpc>
                <a:spcPct val="125000"/>
              </a:lnSpc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FFA4BEB0-C3F0-4F52-9BF4-F9DA7D039CD9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EE7EC84-11BB-4150-9C3B-49B029777817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706767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228600"/>
            <a:ext cx="5711824" cy="895350"/>
          </a:xfrm>
        </p:spPr>
        <p:txBody>
          <a:bodyPr/>
          <a:lstStyle>
            <a:lvl1pPr algn="ctr">
              <a:lnSpc>
                <a:spcPct val="100000"/>
              </a:lnSpc>
              <a:defRPr sz="2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08127" y="1143000"/>
            <a:ext cx="6054724" cy="4541044"/>
          </a:xfrm>
          <a:ln w="76200">
            <a:solidFill>
              <a:schemeClr val="bg1"/>
            </a:solidFill>
          </a:ln>
          <a:effectLst>
            <a:outerShdw blurRad="88900" dist="50800" dir="5400000" algn="ctr" rotWithShape="0">
              <a:srgbClr val="000000">
                <a:alpha val="25000"/>
              </a:srgbClr>
            </a:outerShdw>
          </a:effectLst>
        </p:spPr>
        <p:txBody>
          <a:bodyPr rtlCol="0">
            <a:normAutofit/>
          </a:bodyPr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 smtClean="0"/>
              <a:t>Click icon to add picture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5810250"/>
            <a:ext cx="5711824" cy="5334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ADA47347-8DBC-4ECB-888F-57432DD0C87C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A4C841A-3103-49CE-B0F8-94E604282A78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17000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DF47EE7-7DCC-41A8-8DEB-F9D57502E12C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D3CA7DF2-3F5A-4EE9-BC62-3BAEA1823045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7422268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0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0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A69570E4-35C2-45D6-A2AC-E676304A27AD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EB64CB20-C135-4D34-A5EC-64BDCA068C1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2465921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 preserve="1">
  <p:cSld name="Title, Clip Ar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38400" y="228600"/>
            <a:ext cx="6400800" cy="12192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lipArt Placeholder 2"/>
          <p:cNvSpPr>
            <a:spLocks noGrp="1"/>
          </p:cNvSpPr>
          <p:nvPr>
            <p:ph type="clipArt" sz="half" idx="1"/>
          </p:nvPr>
        </p:nvSpPr>
        <p:spPr>
          <a:xfrm>
            <a:off x="2438400" y="1600200"/>
            <a:ext cx="3124200" cy="4495800"/>
          </a:xfrm>
        </p:spPr>
        <p:txBody>
          <a:bodyPr rtlCol="0">
            <a:normAutofit/>
          </a:bodyPr>
          <a:lstStyle/>
          <a:p>
            <a:pPr lvl="0"/>
            <a:endParaRPr lang="en-US" noProof="0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715000" y="1600200"/>
            <a:ext cx="3124200" cy="4495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7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132C9B1-F9E8-43F2-9A20-38C90A68703B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Rectangle 8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9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EDC4F36-96BA-4E69-B3C3-34833B6A0846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4831868"/>
      </p:ext>
    </p:extLst>
  </p:cSld>
  <p:clrMapOvr>
    <a:masterClrMapping/>
  </p:clrMapOvr>
  <p:transition spd="slow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914401"/>
            <a:ext cx="7772400" cy="3276600"/>
          </a:xfrm>
        </p:spPr>
        <p:txBody>
          <a:bodyPr/>
          <a:lstStyle>
            <a:lvl1pPr>
              <a:lnSpc>
                <a:spcPct val="100000"/>
              </a:lnSpc>
              <a:defRPr sz="6000">
                <a:solidFill>
                  <a:srgbClr val="004990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419600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BE31DBD-ED27-4065-AF3D-7A26727F84DA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902EE28-0E9E-4B9D-9D1B-C2B7BD365FB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6" name="Footer Placeholder 8"/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080764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600"/>
          </a:xfrm>
        </p:spPr>
        <p:txBody>
          <a:bodyPr/>
          <a:lstStyle>
            <a:lvl1pPr>
              <a:lnSpc>
                <a:spcPct val="100000"/>
              </a:lnSpc>
              <a:defRPr sz="400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4648200"/>
          </a:xfrm>
        </p:spPr>
        <p:txBody>
          <a:bodyPr/>
          <a:lstStyle>
            <a:lvl1pPr>
              <a:spcBef>
                <a:spcPts val="600"/>
              </a:spcBef>
              <a:spcAft>
                <a:spcPts val="0"/>
              </a:spcAft>
              <a:buSzPct val="110000"/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693738" indent="-285750">
              <a:spcBef>
                <a:spcPts val="600"/>
              </a:spcBef>
              <a:spcAft>
                <a:spcPts val="0"/>
              </a:spcAft>
              <a:defRPr sz="2600"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969963" indent="-228600">
              <a:spcBef>
                <a:spcPts val="600"/>
              </a:spcBef>
              <a:spcAft>
                <a:spcPts val="0"/>
              </a:spcAft>
              <a:buClr>
                <a:srgbClr val="EC8C23"/>
              </a:buClr>
              <a:buSzPct val="120000"/>
              <a:defRPr sz="2400"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buFont typeface="Arial" pitchFamily="34" charset="0"/>
              <a:buChar char="•"/>
              <a:defRPr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F5D463E-5307-4B42-A83C-C9ACFBBA4B24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70926" y="6540502"/>
            <a:ext cx="561975" cy="365125"/>
          </a:xfr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 sz="1600">
                <a:solidFill>
                  <a:srgbClr val="00499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8AAB96F1-8BC9-4350-BF01-73B71DB8D73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65176598"/>
      </p:ext>
    </p:extLst>
  </p:cSld>
  <p:clrMapOvr>
    <a:masterClrMapping/>
  </p:clrMapOvr>
  <p:hf hdr="0" ftr="0" dt="0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2"/>
            <a:ext cx="4038600" cy="4525963"/>
          </a:xfrm>
        </p:spPr>
        <p:txBody>
          <a:bodyPr/>
          <a:lstStyle>
            <a:lvl1pPr>
              <a:defRPr sz="24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 smtClean="0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65760" y="1600200"/>
            <a:ext cx="4041648" cy="452628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4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3BA20A5D-B6B4-4563-AA5C-5F5FECB66638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03FFE9D7-A405-4639-B41D-7750918AECFE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962702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4040188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1" y="1600200"/>
            <a:ext cx="4041775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457200" y="2212848"/>
            <a:ext cx="4041648" cy="391363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672584" y="2212850"/>
            <a:ext cx="4041648" cy="3913187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835BF657-973F-41F0-B496-2152A62171A6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7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F2C12A27-8045-4F52-9051-BCA1876AADD0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6421220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06D36D5-3353-4CF1-A952-DB09CD885F7D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72CB68F-1285-4A6F-9667-1101E5FCA1A3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7019726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6A655136-A826-4FE0-89A7-A1E99AA41139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6A2938C-3BFA-43B3-A8AB-33795527FA4B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0131389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07088" y="266700"/>
            <a:ext cx="3008313" cy="2095500"/>
          </a:xfrm>
        </p:spPr>
        <p:txBody>
          <a:bodyPr/>
          <a:lstStyle>
            <a:lvl1pPr algn="ctr">
              <a:lnSpc>
                <a:spcPct val="100000"/>
              </a:lnSpc>
              <a:defRPr sz="2800" b="0">
                <a:effectLst>
                  <a:outerShdw blurRad="50800" dist="25400" dir="5400000" algn="t" rotWithShape="0">
                    <a:prstClr val="black">
                      <a:alpha val="25000"/>
                    </a:prstClr>
                  </a:outerShdw>
                </a:effectLst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19138" y="273052"/>
            <a:ext cx="4995863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907088" y="2438402"/>
            <a:ext cx="3008313" cy="3687763"/>
          </a:xfrm>
        </p:spPr>
        <p:txBody>
          <a:bodyPr>
            <a:normAutofit/>
          </a:bodyPr>
          <a:lstStyle>
            <a:lvl1pPr marL="0" indent="0" algn="ctr">
              <a:lnSpc>
                <a:spcPct val="125000"/>
              </a:lnSpc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FFA4BEB0-C3F0-4F52-9BF4-F9DA7D039CD9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EE7EC84-11BB-4150-9C3B-49B029777817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1550547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228600"/>
            <a:ext cx="5711824" cy="895350"/>
          </a:xfrm>
        </p:spPr>
        <p:txBody>
          <a:bodyPr/>
          <a:lstStyle>
            <a:lvl1pPr algn="ctr">
              <a:lnSpc>
                <a:spcPct val="100000"/>
              </a:lnSpc>
              <a:defRPr sz="2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08127" y="1143000"/>
            <a:ext cx="6054724" cy="4541044"/>
          </a:xfrm>
          <a:ln w="76200">
            <a:solidFill>
              <a:schemeClr val="bg1"/>
            </a:solidFill>
          </a:ln>
          <a:effectLst>
            <a:outerShdw blurRad="88900" dist="50800" dir="5400000" algn="ctr" rotWithShape="0">
              <a:srgbClr val="000000">
                <a:alpha val="25000"/>
              </a:srgbClr>
            </a:outerShdw>
          </a:effectLst>
        </p:spPr>
        <p:txBody>
          <a:bodyPr rtlCol="0">
            <a:normAutofit/>
          </a:bodyPr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 smtClean="0"/>
              <a:t>Click icon to add picture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5810250"/>
            <a:ext cx="5711824" cy="5334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ADA47347-8DBC-4ECB-888F-57432DD0C87C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A4C841A-3103-49CE-B0F8-94E604282A78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1117201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DF47EE7-7DCC-41A8-8DEB-F9D57502E12C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D3CA7DF2-3F5A-4EE9-BC62-3BAEA1823045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6019819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0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0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A69570E4-35C2-45D6-A2AC-E676304A27AD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EB64CB20-C135-4D34-A5EC-64BDCA068C1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7101540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 preserve="1">
  <p:cSld name="Title, Clip Ar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38400" y="228600"/>
            <a:ext cx="6400800" cy="12192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lipArt Placeholder 2"/>
          <p:cNvSpPr>
            <a:spLocks noGrp="1"/>
          </p:cNvSpPr>
          <p:nvPr>
            <p:ph type="clipArt" sz="half" idx="1"/>
          </p:nvPr>
        </p:nvSpPr>
        <p:spPr>
          <a:xfrm>
            <a:off x="2438400" y="1600200"/>
            <a:ext cx="3124200" cy="4495800"/>
          </a:xfrm>
        </p:spPr>
        <p:txBody>
          <a:bodyPr rtlCol="0">
            <a:normAutofit/>
          </a:bodyPr>
          <a:lstStyle/>
          <a:p>
            <a:pPr lvl="0"/>
            <a:endParaRPr lang="en-US" noProof="0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715000" y="1600200"/>
            <a:ext cx="3124200" cy="4495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7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132C9B1-F9E8-43F2-9A20-38C90A68703B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6" name="Rectangle 8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9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EDC4F36-96BA-4E69-B3C3-34833B6A0846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6910229"/>
      </p:ext>
    </p:extLst>
  </p:cSld>
  <p:clrMapOvr>
    <a:masterClrMapping/>
  </p:clrMapOvr>
  <p:transition spd="slow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914401"/>
            <a:ext cx="7772400" cy="3276600"/>
          </a:xfrm>
        </p:spPr>
        <p:txBody>
          <a:bodyPr/>
          <a:lstStyle>
            <a:lvl1pPr>
              <a:lnSpc>
                <a:spcPct val="100000"/>
              </a:lnSpc>
              <a:defRPr sz="6000">
                <a:solidFill>
                  <a:srgbClr val="004990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419600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BE31DBD-ED27-4065-AF3D-7A26727F84DA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902EE28-0E9E-4B9D-9D1B-C2B7BD365FB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6" name="Footer Placeholder 8"/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152327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gradFill rotWithShape="0">
          <a:gsLst>
            <a:gs pos="0">
              <a:srgbClr val="004990"/>
            </a:gs>
            <a:gs pos="3000">
              <a:srgbClr val="004990"/>
            </a:gs>
            <a:gs pos="21001">
              <a:srgbClr val="FFFFFF"/>
            </a:gs>
            <a:gs pos="100000">
              <a:srgbClr val="FFFFFF"/>
            </a:gs>
            <a:gs pos="100000">
              <a:srgbClr val="FFFFFF"/>
            </a:gs>
            <a:gs pos="100000">
              <a:srgbClr val="FFFFFF"/>
            </a:gs>
            <a:gs pos="100000">
              <a:srgbClr val="F2F2F2"/>
            </a:gs>
            <a:gs pos="100000">
              <a:srgbClr val="FFFFFF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 anchorCtr="0">
            <a:no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447800"/>
            <a:ext cx="8229600" cy="487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362701" y="6356352"/>
            <a:ext cx="2085975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lumMod val="65000"/>
                    <a:lumOff val="35000"/>
                  </a:prstClr>
                </a:solidFill>
                <a:latin typeface="Century Gothic" pitchFamily="34" charset="0"/>
              </a:defRPr>
            </a:lvl1pPr>
          </a:lstStyle>
          <a:p>
            <a:pPr>
              <a:defRPr/>
            </a:pPr>
            <a:fld id="{8586B368-FCB8-4894-970A-B704347CC992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58813" y="6356352"/>
            <a:ext cx="2847975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lumMod val="65000"/>
                    <a:lumOff val="35000"/>
                  </a:prstClr>
                </a:solidFill>
                <a:latin typeface="Century Gothic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55050" y="6543677"/>
            <a:ext cx="561975" cy="365125"/>
          </a:xfrm>
          <a:prstGeom prst="rect">
            <a:avLst/>
          </a:prstGeom>
        </p:spPr>
        <p:txBody>
          <a:bodyPr vert="horz" lIns="27432" tIns="45720" rIns="4572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600">
                <a:solidFill>
                  <a:srgbClr val="00499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4CA9FB71-B93B-40A1-AB1D-E94072DFF7F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  <p:pic>
        <p:nvPicPr>
          <p:cNvPr id="1031" name="Picture 6"/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4938" y="5656263"/>
            <a:ext cx="1389062" cy="1065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8" name="Straight Connector 7"/>
          <p:cNvCxnSpPr/>
          <p:nvPr/>
        </p:nvCxnSpPr>
        <p:spPr>
          <a:xfrm flipV="1">
            <a:off x="1524001" y="6538913"/>
            <a:ext cx="7407275" cy="23812"/>
          </a:xfrm>
          <a:prstGeom prst="line">
            <a:avLst/>
          </a:prstGeom>
          <a:ln w="127000">
            <a:solidFill>
              <a:srgbClr val="00499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 flipV="1">
            <a:off x="1524001" y="6346825"/>
            <a:ext cx="7407275" cy="0"/>
          </a:xfrm>
          <a:prstGeom prst="line">
            <a:avLst/>
          </a:prstGeom>
          <a:ln w="127000">
            <a:solidFill>
              <a:srgbClr val="FEC05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279778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89" r:id="rId1"/>
    <p:sldLayoutId id="2147483890" r:id="rId2"/>
    <p:sldLayoutId id="2147483891" r:id="rId3"/>
    <p:sldLayoutId id="2147483892" r:id="rId4"/>
    <p:sldLayoutId id="2147483893" r:id="rId5"/>
    <p:sldLayoutId id="2147483894" r:id="rId6"/>
    <p:sldLayoutId id="2147483895" r:id="rId7"/>
    <p:sldLayoutId id="2147483896" r:id="rId8"/>
    <p:sldLayoutId id="2147483897" r:id="rId9"/>
    <p:sldLayoutId id="2147483898" r:id="rId10"/>
    <p:sldLayoutId id="2147483899" r:id="rId11"/>
  </p:sldLayoutIdLst>
  <p:hf hdr="0" ftr="0" dt="0"/>
  <p:txStyles>
    <p:titleStyle>
      <a:lvl1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 kern="1200">
          <a:solidFill>
            <a:schemeClr val="bg1"/>
          </a:solidFill>
          <a:effectLst>
            <a:outerShdw blurRad="63500" dist="38100" dir="5400000" algn="t" rotWithShape="0">
              <a:prstClr val="black">
                <a:alpha val="25000"/>
              </a:prstClr>
            </a:outerShdw>
          </a:effectLst>
          <a:latin typeface="Arial" panose="020B0604020202020204" pitchFamily="34" charset="0"/>
          <a:ea typeface="+mj-ea"/>
          <a:cs typeface="Arial" panose="020B0604020202020204" pitchFamily="34" charset="0"/>
        </a:defRPr>
      </a:lvl1pPr>
      <a:lvl2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2pPr>
      <a:lvl3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3pPr>
      <a:lvl4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4pPr>
      <a:lvl5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5pPr>
      <a:lvl6pPr marL="4572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6pPr>
      <a:lvl7pPr marL="9144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7pPr>
      <a:lvl8pPr marL="13716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8pPr>
      <a:lvl9pPr marL="18288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rgbClr val="FEC057"/>
        </a:buClr>
        <a:buFont typeface="Wingdings" pitchFamily="2" charset="2"/>
        <a:buChar char=""/>
        <a:defRPr sz="28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rgbClr val="004990"/>
        </a:buClr>
        <a:buFont typeface="Wingdings" pitchFamily="2" charset="2"/>
        <a:buChar char="§"/>
        <a:defRPr sz="24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Courier New" pitchFamily="49" charset="0"/>
        <a:buChar char="o"/>
        <a:defRPr sz="16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16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gradFill rotWithShape="0">
          <a:gsLst>
            <a:gs pos="0">
              <a:srgbClr val="004990"/>
            </a:gs>
            <a:gs pos="8000">
              <a:srgbClr val="004990"/>
            </a:gs>
            <a:gs pos="32000">
              <a:srgbClr val="FFFFFF"/>
            </a:gs>
            <a:gs pos="100000">
              <a:srgbClr val="FFFFFF"/>
            </a:gs>
            <a:gs pos="100000">
              <a:srgbClr val="FFFFFF"/>
            </a:gs>
            <a:gs pos="100000">
              <a:srgbClr val="FFFFFF"/>
            </a:gs>
            <a:gs pos="100000">
              <a:srgbClr val="F2F2F2"/>
            </a:gs>
            <a:gs pos="100000">
              <a:srgbClr val="FFFFFF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 anchorCtr="0">
            <a:no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447800"/>
            <a:ext cx="8229600" cy="487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362701" y="6356352"/>
            <a:ext cx="2085975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lumMod val="65000"/>
                    <a:lumOff val="35000"/>
                  </a:prstClr>
                </a:solidFill>
                <a:latin typeface="Century Gothic" pitchFamily="34" charset="0"/>
              </a:defRPr>
            </a:lvl1pPr>
          </a:lstStyle>
          <a:p>
            <a:pPr>
              <a:defRPr/>
            </a:pPr>
            <a:fld id="{8586B368-FCB8-4894-970A-B704347CC992}" type="datetime1">
              <a:rPr lang="en-US"/>
              <a:pPr>
                <a:defRPr/>
              </a:pPr>
              <a:t>2/16/2017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58813" y="6356352"/>
            <a:ext cx="2847975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lumMod val="65000"/>
                    <a:lumOff val="35000"/>
                  </a:prstClr>
                </a:solidFill>
                <a:latin typeface="Century Gothic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55050" y="6543677"/>
            <a:ext cx="561975" cy="365125"/>
          </a:xfrm>
          <a:prstGeom prst="rect">
            <a:avLst/>
          </a:prstGeom>
        </p:spPr>
        <p:txBody>
          <a:bodyPr vert="horz" lIns="27432" tIns="45720" rIns="4572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600">
                <a:solidFill>
                  <a:srgbClr val="00499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4CA9FB71-B93B-40A1-AB1D-E94072DFF7F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1524001" y="6538913"/>
            <a:ext cx="7407275" cy="23812"/>
          </a:xfrm>
          <a:prstGeom prst="line">
            <a:avLst/>
          </a:prstGeom>
          <a:ln w="127000">
            <a:solidFill>
              <a:srgbClr val="00499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 flipV="1">
            <a:off x="1524001" y="6346825"/>
            <a:ext cx="7407275" cy="0"/>
          </a:xfrm>
          <a:prstGeom prst="line">
            <a:avLst/>
          </a:prstGeom>
          <a:ln w="127000">
            <a:solidFill>
              <a:srgbClr val="FEC05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31" name="Picture 6"/>
          <p:cNvPicPr>
            <a:picLocks noChangeAspect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4938" y="4955049"/>
            <a:ext cx="2303462" cy="17664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301103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76" r:id="rId1"/>
    <p:sldLayoutId id="2147483877" r:id="rId2"/>
    <p:sldLayoutId id="2147483878" r:id="rId3"/>
    <p:sldLayoutId id="2147483879" r:id="rId4"/>
    <p:sldLayoutId id="2147483880" r:id="rId5"/>
    <p:sldLayoutId id="2147483881" r:id="rId6"/>
    <p:sldLayoutId id="2147483882" r:id="rId7"/>
    <p:sldLayoutId id="2147483883" r:id="rId8"/>
    <p:sldLayoutId id="2147483884" r:id="rId9"/>
    <p:sldLayoutId id="2147483885" r:id="rId10"/>
    <p:sldLayoutId id="2147483886" r:id="rId11"/>
    <p:sldLayoutId id="2147483887" r:id="rId12"/>
  </p:sldLayoutIdLst>
  <p:hf hdr="0" ftr="0" dt="0"/>
  <p:txStyles>
    <p:titleStyle>
      <a:lvl1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 kern="1200">
          <a:solidFill>
            <a:schemeClr val="bg1"/>
          </a:solidFill>
          <a:effectLst>
            <a:outerShdw blurRad="63500" dist="38100" dir="5400000" algn="t" rotWithShape="0">
              <a:prstClr val="black">
                <a:alpha val="25000"/>
              </a:prstClr>
            </a:outerShdw>
          </a:effectLst>
          <a:latin typeface="Arial" panose="020B0604020202020204" pitchFamily="34" charset="0"/>
          <a:ea typeface="+mj-ea"/>
          <a:cs typeface="Arial" panose="020B0604020202020204" pitchFamily="34" charset="0"/>
        </a:defRPr>
      </a:lvl1pPr>
      <a:lvl2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2pPr>
      <a:lvl3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3pPr>
      <a:lvl4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4pPr>
      <a:lvl5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5pPr>
      <a:lvl6pPr marL="4572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6pPr>
      <a:lvl7pPr marL="9144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7pPr>
      <a:lvl8pPr marL="13716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8pPr>
      <a:lvl9pPr marL="18288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rgbClr val="FEC057"/>
        </a:buClr>
        <a:buFont typeface="Wingdings" pitchFamily="2" charset="2"/>
        <a:buChar char=""/>
        <a:defRPr sz="28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rgbClr val="004990"/>
        </a:buClr>
        <a:buFont typeface="Wingdings" pitchFamily="2" charset="2"/>
        <a:buChar char="§"/>
        <a:defRPr sz="24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Courier New" pitchFamily="49" charset="0"/>
        <a:buChar char="o"/>
        <a:defRPr sz="16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16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hyperlink" Target="http://www.w-one.org/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209801"/>
            <a:ext cx="7772400" cy="2133599"/>
          </a:xfrm>
        </p:spPr>
        <p:txBody>
          <a:bodyPr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sz="3200" b="1" dirty="0" smtClean="0">
                <a:effectLst/>
              </a:rPr>
              <a:t>Enhancing Leadership Competency and Abilities</a:t>
            </a:r>
            <a:br>
              <a:rPr lang="en-US" sz="3200" b="1" dirty="0" smtClean="0">
                <a:effectLst/>
              </a:rPr>
            </a:br>
            <a:r>
              <a:rPr lang="en-US" sz="3200" b="1" dirty="0" smtClean="0">
                <a:effectLst/>
              </a:rPr>
              <a:t>for Aspiring Nurse Leaders</a:t>
            </a:r>
            <a:endParaRPr lang="en-US" sz="3200" dirty="0">
              <a:effectLst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606032" y="4953000"/>
            <a:ext cx="6400800" cy="1219200"/>
          </a:xfrm>
        </p:spPr>
        <p:txBody>
          <a:bodyPr>
            <a:normAutofit/>
          </a:bodyPr>
          <a:lstStyle/>
          <a:p>
            <a:r>
              <a:rPr lang="en-US" sz="6600" dirty="0">
                <a:solidFill>
                  <a:srgbClr val="FEC05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Lucida Calligraphy" panose="03010101010101010101" pitchFamily="66" charset="0"/>
              </a:rPr>
              <a:t>Welcome</a:t>
            </a:r>
            <a:r>
              <a:rPr lang="en-US" sz="6600" dirty="0" smtClean="0">
                <a:solidFill>
                  <a:srgbClr val="FEC057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Lucida Calligraphy" panose="03010101010101010101" pitchFamily="66" charset="0"/>
              </a:rPr>
              <a:t>!</a:t>
            </a:r>
            <a:endParaRPr lang="en-US" sz="6600" dirty="0">
              <a:solidFill>
                <a:srgbClr val="FEC057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Lucida Calligraphy" panose="03010101010101010101" pitchFamily="66" charset="0"/>
            </a:endParaRPr>
          </a:p>
        </p:txBody>
      </p:sp>
      <p:sp>
        <p:nvSpPr>
          <p:cNvPr id="3076" name="TextBox 6"/>
          <p:cNvSpPr txBox="1">
            <a:spLocks noChangeArrowheads="1"/>
          </p:cNvSpPr>
          <p:nvPr/>
        </p:nvSpPr>
        <p:spPr bwMode="auto">
          <a:xfrm>
            <a:off x="0" y="150674"/>
            <a:ext cx="9032875" cy="28315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spcBef>
                <a:spcPct val="20000"/>
              </a:spcBef>
              <a:buFont typeface="Arial" charset="0"/>
              <a:buChar char="•"/>
              <a:defRPr sz="2400">
                <a:solidFill>
                  <a:srgbClr val="7F7F7F"/>
                </a:solidFill>
                <a:latin typeface="Century Gothic" pitchFamily="34" charset="0"/>
              </a:defRPr>
            </a:lvl1pPr>
            <a:lvl2pPr marL="742950" indent="-285750" eaLnBrk="0" hangingPunct="0">
              <a:spcBef>
                <a:spcPct val="20000"/>
              </a:spcBef>
              <a:buFont typeface="Courier New" pitchFamily="49" charset="0"/>
              <a:buChar char="o"/>
              <a:defRPr sz="1600">
                <a:solidFill>
                  <a:srgbClr val="7F7F7F"/>
                </a:solidFill>
                <a:latin typeface="Century Gothic" pitchFamily="34" charset="0"/>
              </a:defRPr>
            </a:lvl2pPr>
            <a:lvl3pPr marL="1143000" indent="-228600" eaLnBrk="0" hangingPunct="0">
              <a:spcBef>
                <a:spcPct val="20000"/>
              </a:spcBef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3pPr>
            <a:lvl4pPr marL="1600200" indent="-228600" eaLnBrk="0" hangingPunct="0">
              <a:spcBef>
                <a:spcPct val="20000"/>
              </a:spcBef>
              <a:buFont typeface="Courier New" pitchFamily="49" charset="0"/>
              <a:buChar char="o"/>
              <a:defRPr sz="1600">
                <a:solidFill>
                  <a:srgbClr val="7F7F7F"/>
                </a:solidFill>
                <a:latin typeface="Century Gothic" pitchFamily="34" charset="0"/>
              </a:defRPr>
            </a:lvl4pPr>
            <a:lvl5pPr marL="2057400" indent="-228600" eaLnBrk="0" hangingPunct="0">
              <a:spcBef>
                <a:spcPct val="20000"/>
              </a:spcBef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54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Wisconsin Nurse Leadership Academy</a:t>
            </a:r>
          </a:p>
          <a:p>
            <a:pPr algn="ctr" eaLnBrk="1" hangingPunct="1">
              <a:spcBef>
                <a:spcPct val="0"/>
              </a:spcBef>
              <a:buNone/>
            </a:pPr>
            <a:r>
              <a:rPr lang="en-US" sz="1600" dirty="0"/>
              <a:t>© Wisconsin Organization of Nurse Executives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en-US" altLang="en-US" sz="54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Guiding Principles</a:t>
            </a:r>
            <a:endParaRPr lang="en-US" dirty="0"/>
          </a:p>
        </p:txBody>
      </p:sp>
      <p:sp>
        <p:nvSpPr>
          <p:cNvPr id="4099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en-US" smtClean="0"/>
              <a:t>Comfortable environment to learn</a:t>
            </a:r>
          </a:p>
          <a:p>
            <a:r>
              <a:rPr lang="en-US" altLang="en-US" smtClean="0"/>
              <a:t>Goal is stronger, more effective leadership</a:t>
            </a:r>
          </a:p>
          <a:p>
            <a:r>
              <a:rPr lang="en-US" altLang="en-US" smtClean="0"/>
              <a:t>Flexible-focus on YOUR needs</a:t>
            </a:r>
          </a:p>
          <a:p>
            <a:r>
              <a:rPr lang="en-US" altLang="en-US" smtClean="0"/>
              <a:t>Open- Ask Questions, Clarify</a:t>
            </a:r>
          </a:p>
          <a:p>
            <a:r>
              <a:rPr lang="en-US" altLang="en-US" smtClean="0"/>
              <a:t>Help each other take risks in order to learn</a:t>
            </a:r>
          </a:p>
          <a:p>
            <a:r>
              <a:rPr lang="en-US" altLang="en-US" smtClean="0"/>
              <a:t>Confidentiality</a:t>
            </a:r>
          </a:p>
          <a:p>
            <a:r>
              <a:rPr lang="en-US" altLang="en-US" smtClean="0"/>
              <a:t>No interruption zone, cell off or vibrate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Introductions</a:t>
            </a:r>
            <a:endParaRPr lang="en-US" dirty="0"/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altLang="en-US" dirty="0" smtClean="0"/>
              <a:t>Name</a:t>
            </a:r>
          </a:p>
          <a:p>
            <a:pPr marL="514350" indent="-514350">
              <a:buFont typeface="+mj-lt"/>
              <a:buAutoNum type="arabicPeriod"/>
            </a:pPr>
            <a:endParaRPr lang="en-US" altLang="en-US" dirty="0" smtClean="0"/>
          </a:p>
          <a:p>
            <a:pPr marL="514350" indent="-514350">
              <a:buFont typeface="+mj-lt"/>
              <a:buAutoNum type="arabicPeriod"/>
            </a:pPr>
            <a:r>
              <a:rPr lang="en-US" altLang="en-US" dirty="0" smtClean="0"/>
              <a:t>What role do you currently hold and where</a:t>
            </a:r>
          </a:p>
          <a:p>
            <a:pPr lvl="1"/>
            <a:r>
              <a:rPr lang="en-US" altLang="en-US" dirty="0" smtClean="0"/>
              <a:t>Interest in leadership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Two Day Overview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2"/>
          </p:nvPr>
        </p:nvSpPr>
        <p:spPr>
          <a:xfrm>
            <a:off x="152400" y="1504122"/>
            <a:ext cx="4419600" cy="5181600"/>
          </a:xfrm>
        </p:spPr>
        <p:txBody>
          <a:bodyPr/>
          <a:lstStyle/>
          <a:p>
            <a:pPr marL="0" indent="0">
              <a:buNone/>
            </a:pPr>
            <a:r>
              <a:rPr lang="en-US" sz="2800" b="1" u="sng" dirty="0" smtClean="0"/>
              <a:t>Day 1   </a:t>
            </a:r>
          </a:p>
          <a:p>
            <a:r>
              <a:rPr lang="en-US" dirty="0" smtClean="0"/>
              <a:t>Welcome &amp; Program Overview</a:t>
            </a:r>
          </a:p>
          <a:p>
            <a:r>
              <a:rPr lang="en-US" dirty="0" smtClean="0"/>
              <a:t>Self as Leader</a:t>
            </a:r>
          </a:p>
          <a:p>
            <a:r>
              <a:rPr lang="en-US" dirty="0"/>
              <a:t>Principles of Communication</a:t>
            </a:r>
          </a:p>
          <a:p>
            <a:r>
              <a:rPr lang="en-US" dirty="0" smtClean="0"/>
              <a:t>Creating Healthy Practice Environment</a:t>
            </a:r>
          </a:p>
          <a:p>
            <a:r>
              <a:rPr lang="en-US" dirty="0" smtClean="0"/>
              <a:t>Diversity and Generational Gifts</a:t>
            </a:r>
          </a:p>
          <a:p>
            <a:endParaRPr lang="en-US" dirty="0" smtClean="0"/>
          </a:p>
          <a:p>
            <a:endParaRPr lang="en-US" sz="2800" dirty="0" smtClean="0"/>
          </a:p>
          <a:p>
            <a:endParaRPr lang="en-US" sz="2800" dirty="0" smtClean="0"/>
          </a:p>
          <a:p>
            <a:endParaRPr lang="en-US" sz="2800" dirty="0" smtClean="0"/>
          </a:p>
        </p:txBody>
      </p:sp>
      <p:sp>
        <p:nvSpPr>
          <p:cNvPr id="6148" name="Content Placeholder 6"/>
          <p:cNvSpPr>
            <a:spLocks noGrp="1"/>
          </p:cNvSpPr>
          <p:nvPr>
            <p:ph sz="quarter" idx="13"/>
          </p:nvPr>
        </p:nvSpPr>
        <p:spPr>
          <a:xfrm>
            <a:off x="4648200" y="1493520"/>
            <a:ext cx="4419600" cy="4526280"/>
          </a:xfrm>
        </p:spPr>
        <p:txBody>
          <a:bodyPr/>
          <a:lstStyle/>
          <a:p>
            <a:pPr marL="0" indent="0">
              <a:buNone/>
            </a:pPr>
            <a:r>
              <a:rPr lang="en-US" altLang="en-US" b="1" u="sng" dirty="0" smtClean="0"/>
              <a:t>Day 2  </a:t>
            </a:r>
          </a:p>
          <a:p>
            <a:r>
              <a:rPr lang="en-US" sz="2400" dirty="0" smtClean="0"/>
              <a:t>Facilitation and Team Development</a:t>
            </a:r>
          </a:p>
          <a:p>
            <a:r>
              <a:rPr lang="en-US" sz="2400" dirty="0" smtClean="0"/>
              <a:t>Leading Your Team </a:t>
            </a:r>
            <a:r>
              <a:rPr lang="en-US" sz="2400" dirty="0"/>
              <a:t>through </a:t>
            </a:r>
            <a:r>
              <a:rPr lang="en-US" sz="2400" dirty="0" smtClean="0"/>
              <a:t>Change</a:t>
            </a:r>
          </a:p>
          <a:p>
            <a:r>
              <a:rPr lang="en-US" sz="2400" dirty="0" smtClean="0"/>
              <a:t>Strategic Thinking and Performance Improvement </a:t>
            </a:r>
            <a:r>
              <a:rPr lang="en-US" sz="2400" dirty="0"/>
              <a:t>in </a:t>
            </a:r>
            <a:r>
              <a:rPr lang="en-US" sz="2400" dirty="0" smtClean="0"/>
              <a:t>High Reliability Organizations</a:t>
            </a:r>
            <a:endParaRPr lang="en-US" altLang="en-US" dirty="0" smtClean="0"/>
          </a:p>
          <a:p>
            <a:r>
              <a:rPr lang="en-US" altLang="en-US" sz="2400" dirty="0" smtClean="0"/>
              <a:t>Applications to Practice</a:t>
            </a:r>
          </a:p>
          <a:p>
            <a:pPr marL="0" indent="0">
              <a:buNone/>
            </a:pPr>
            <a:endParaRPr lang="en-US" alt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Academy Applications to Practice</a:t>
            </a:r>
            <a:endParaRPr lang="en-US" dirty="0"/>
          </a:p>
        </p:txBody>
      </p:sp>
      <p:sp>
        <p:nvSpPr>
          <p:cNvPr id="18434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Day 2 - End of Day</a:t>
            </a:r>
          </a:p>
          <a:p>
            <a:r>
              <a:rPr lang="en-US" dirty="0" smtClean="0"/>
              <a:t>Practical component where you will integrate knowledge and skills from previous day and half  into practice</a:t>
            </a:r>
          </a:p>
          <a:p>
            <a:r>
              <a:rPr lang="en-US" dirty="0" smtClean="0"/>
              <a:t>Q &amp; A </a:t>
            </a:r>
            <a:endParaRPr lang="en-US" dirty="0"/>
          </a:p>
          <a:p>
            <a:r>
              <a:rPr lang="en-US" dirty="0" smtClean="0"/>
              <a:t>Mentor Selection - Academy, </a:t>
            </a:r>
            <a:r>
              <a:rPr lang="en-US" dirty="0" smtClean="0">
                <a:hlinkClick r:id="rId2"/>
              </a:rPr>
              <a:t>www.w-one.org</a:t>
            </a:r>
            <a:r>
              <a:rPr lang="en-US" dirty="0" smtClean="0"/>
              <a:t> </a:t>
            </a:r>
          </a:p>
          <a:p>
            <a:r>
              <a:rPr lang="en-US" dirty="0" smtClean="0"/>
              <a:t>Post work assignment</a:t>
            </a:r>
          </a:p>
          <a:p>
            <a:endParaRPr lang="en-US" dirty="0" smtClean="0"/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Pre-work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How good are your Leadership Skills? </a:t>
            </a:r>
          </a:p>
          <a:p>
            <a:pPr lvl="1"/>
            <a:r>
              <a:rPr lang="en-US" dirty="0" smtClean="0"/>
              <a:t>Survey -Leadership Training from MindTools.com </a:t>
            </a:r>
          </a:p>
          <a:p>
            <a:pPr lvl="1"/>
            <a:r>
              <a:rPr lang="en-US" dirty="0" err="1" smtClean="0"/>
              <a:t>Keirsey</a:t>
            </a:r>
            <a:r>
              <a:rPr lang="en-US" dirty="0" smtClean="0"/>
              <a:t> Temperament Sorter II</a:t>
            </a:r>
          </a:p>
          <a:p>
            <a:pPr marL="407988" lvl="1" indent="0">
              <a:buNone/>
            </a:pPr>
            <a:endParaRPr lang="en-US" dirty="0" smtClean="0"/>
          </a:p>
          <a:p>
            <a:r>
              <a:rPr lang="en-US" dirty="0" smtClean="0"/>
              <a:t>Identify strengths and areas to focus development plan</a:t>
            </a:r>
          </a:p>
          <a:p>
            <a:endParaRPr lang="en-US" dirty="0" smtClean="0"/>
          </a:p>
          <a:p>
            <a:r>
              <a:rPr lang="en-US" dirty="0" smtClean="0"/>
              <a:t>Barriers and challenges in the identified areas.</a:t>
            </a:r>
          </a:p>
          <a:p>
            <a:pPr lvl="1"/>
            <a:endParaRPr lang="en-US" dirty="0" smtClean="0"/>
          </a:p>
          <a:p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Post Work	</a:t>
            </a:r>
            <a:endParaRPr lang="en-US" dirty="0"/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ts val="600"/>
              </a:spcAft>
            </a:pPr>
            <a:r>
              <a:rPr lang="en-US" altLang="en-US" dirty="0" smtClean="0"/>
              <a:t>Mentor chosen and meetings started if possible.</a:t>
            </a:r>
          </a:p>
          <a:p>
            <a:pPr>
              <a:spcAft>
                <a:spcPts val="600"/>
              </a:spcAft>
            </a:pPr>
            <a:r>
              <a:rPr lang="en-US" altLang="en-US" dirty="0" smtClean="0"/>
              <a:t>Journal on Leadership Development Plan</a:t>
            </a:r>
          </a:p>
          <a:p>
            <a:pPr>
              <a:spcAft>
                <a:spcPts val="600"/>
              </a:spcAft>
            </a:pPr>
            <a:r>
              <a:rPr lang="en-US" altLang="en-US" dirty="0" smtClean="0"/>
              <a:t>Project Expectations:</a:t>
            </a:r>
          </a:p>
          <a:p>
            <a:pPr lvl="1">
              <a:spcAft>
                <a:spcPts val="600"/>
              </a:spcAft>
            </a:pPr>
            <a:r>
              <a:rPr lang="en-US" altLang="en-US" dirty="0" smtClean="0"/>
              <a:t>Will be discussed at end of Day 2</a:t>
            </a:r>
          </a:p>
          <a:p>
            <a:pPr lvl="1">
              <a:spcAft>
                <a:spcPts val="600"/>
              </a:spcAft>
            </a:pPr>
            <a:r>
              <a:rPr lang="en-US" altLang="en-US" dirty="0" smtClean="0"/>
              <a:t>Use the principles you have learned over the next two days</a:t>
            </a:r>
          </a:p>
          <a:p>
            <a:pPr lvl="2">
              <a:spcAft>
                <a:spcPts val="600"/>
              </a:spcAft>
            </a:pPr>
            <a:r>
              <a:rPr lang="en-US" altLang="en-US" dirty="0" smtClean="0"/>
              <a:t>Change, conflict mediation, communication etc.</a:t>
            </a:r>
          </a:p>
          <a:p>
            <a:pPr lvl="1">
              <a:spcAft>
                <a:spcPts val="600"/>
              </a:spcAft>
            </a:pPr>
            <a:r>
              <a:rPr lang="en-US" altLang="en-US" dirty="0" smtClean="0"/>
              <a:t>Present in small group on 3rd day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Questions?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98607540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1_Executive">
  <a:themeElements>
    <a:clrScheme name="Executive">
      <a:dk1>
        <a:sysClr val="windowText" lastClr="000000"/>
      </a:dk1>
      <a:lt1>
        <a:sysClr val="window" lastClr="FFFFFF"/>
      </a:lt1>
      <a:dk2>
        <a:srgbClr val="2F5897"/>
      </a:dk2>
      <a:lt2>
        <a:srgbClr val="E4E9EF"/>
      </a:lt2>
      <a:accent1>
        <a:srgbClr val="6076B4"/>
      </a:accent1>
      <a:accent2>
        <a:srgbClr val="9C5252"/>
      </a:accent2>
      <a:accent3>
        <a:srgbClr val="E68422"/>
      </a:accent3>
      <a:accent4>
        <a:srgbClr val="846648"/>
      </a:accent4>
      <a:accent5>
        <a:srgbClr val="63891F"/>
      </a:accent5>
      <a:accent6>
        <a:srgbClr val="758085"/>
      </a:accent6>
      <a:hlink>
        <a:srgbClr val="3399FF"/>
      </a:hlink>
      <a:folHlink>
        <a:srgbClr val="B2B2B2"/>
      </a:folHlink>
    </a:clrScheme>
    <a:fontScheme name="Executive">
      <a:majorFont>
        <a:latin typeface="Century Gothic"/>
        <a:ea typeface=""/>
        <a:cs typeface=""/>
        <a:font script="Jpan" typeface="HGｺﾞｼｯｸM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Palatino Linotype"/>
        <a:ea typeface=""/>
        <a:cs typeface=""/>
        <a:font script="Jpan" typeface="HGS明朝E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Executiv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8575" cap="flat" cmpd="sng" algn="ctr">
          <a:solidFill>
            <a:schemeClr val="phClr"/>
          </a:solidFill>
          <a:prstDash val="solid"/>
        </a:ln>
        <a:ln w="50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50000">
              <a:schemeClr val="phClr">
                <a:tint val="80000"/>
                <a:satMod val="250000"/>
              </a:schemeClr>
            </a:gs>
            <a:gs pos="76000">
              <a:schemeClr val="phClr">
                <a:tint val="90000"/>
                <a:shade val="90000"/>
                <a:satMod val="200000"/>
              </a:schemeClr>
            </a:gs>
            <a:gs pos="92000">
              <a:schemeClr val="phClr">
                <a:tint val="90000"/>
                <a:shade val="70000"/>
                <a:satMod val="250000"/>
              </a:schemeClr>
            </a:gs>
          </a:gsLst>
          <a:path path="circle">
            <a:fillToRect l="50000" t="50000" r="50000" b="50000"/>
          </a:path>
        </a:gradFill>
        <a:blipFill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2_Executive">
  <a:themeElements>
    <a:clrScheme name="Executive">
      <a:dk1>
        <a:sysClr val="windowText" lastClr="000000"/>
      </a:dk1>
      <a:lt1>
        <a:sysClr val="window" lastClr="FFFFFF"/>
      </a:lt1>
      <a:dk2>
        <a:srgbClr val="2F5897"/>
      </a:dk2>
      <a:lt2>
        <a:srgbClr val="E4E9EF"/>
      </a:lt2>
      <a:accent1>
        <a:srgbClr val="6076B4"/>
      </a:accent1>
      <a:accent2>
        <a:srgbClr val="9C5252"/>
      </a:accent2>
      <a:accent3>
        <a:srgbClr val="E68422"/>
      </a:accent3>
      <a:accent4>
        <a:srgbClr val="846648"/>
      </a:accent4>
      <a:accent5>
        <a:srgbClr val="63891F"/>
      </a:accent5>
      <a:accent6>
        <a:srgbClr val="758085"/>
      </a:accent6>
      <a:hlink>
        <a:srgbClr val="3399FF"/>
      </a:hlink>
      <a:folHlink>
        <a:srgbClr val="B2B2B2"/>
      </a:folHlink>
    </a:clrScheme>
    <a:fontScheme name="Executive">
      <a:majorFont>
        <a:latin typeface="Century Gothic"/>
        <a:ea typeface=""/>
        <a:cs typeface=""/>
        <a:font script="Jpan" typeface="HGｺﾞｼｯｸM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Palatino Linotype"/>
        <a:ea typeface=""/>
        <a:cs typeface=""/>
        <a:font script="Jpan" typeface="HGS明朝E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Executiv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8575" cap="flat" cmpd="sng" algn="ctr">
          <a:solidFill>
            <a:schemeClr val="phClr"/>
          </a:solidFill>
          <a:prstDash val="solid"/>
        </a:ln>
        <a:ln w="50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50000">
              <a:schemeClr val="phClr">
                <a:tint val="80000"/>
                <a:satMod val="250000"/>
              </a:schemeClr>
            </a:gs>
            <a:gs pos="76000">
              <a:schemeClr val="phClr">
                <a:tint val="90000"/>
                <a:shade val="90000"/>
                <a:satMod val="200000"/>
              </a:schemeClr>
            </a:gs>
            <a:gs pos="92000">
              <a:schemeClr val="phClr">
                <a:tint val="90000"/>
                <a:shade val="70000"/>
                <a:satMod val="250000"/>
              </a:schemeClr>
            </a:gs>
          </a:gsLst>
          <a:path path="circle">
            <a:fillToRect l="50000" t="50000" r="50000" b="50000"/>
          </a:path>
        </a:gradFill>
        <a:blipFill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1557</TotalTime>
  <Words>243</Words>
  <Application>Microsoft Office PowerPoint</Application>
  <PresentationFormat>On-screen Show (4:3)</PresentationFormat>
  <Paragraphs>55</Paragraphs>
  <Slides>8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8</vt:i4>
      </vt:variant>
    </vt:vector>
  </HeadingPairs>
  <TitlesOfParts>
    <vt:vector size="10" baseType="lpstr">
      <vt:lpstr>1_Executive</vt:lpstr>
      <vt:lpstr>2_Executive</vt:lpstr>
      <vt:lpstr>Enhancing Leadership Competency and Abilities for Aspiring Nurse Leaders</vt:lpstr>
      <vt:lpstr>Guiding Principles</vt:lpstr>
      <vt:lpstr>Introductions</vt:lpstr>
      <vt:lpstr>Two Day Overview</vt:lpstr>
      <vt:lpstr>Academy Applications to Practice</vt:lpstr>
      <vt:lpstr>Pre-work</vt:lpstr>
      <vt:lpstr>Post Work </vt:lpstr>
      <vt:lpstr>Questions?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Self as Leader</dc:title>
  <dc:creator>user</dc:creator>
  <cp:lastModifiedBy>Teresa Prattke</cp:lastModifiedBy>
  <cp:revision>155</cp:revision>
  <dcterms:created xsi:type="dcterms:W3CDTF">2011-07-14T01:59:34Z</dcterms:created>
  <dcterms:modified xsi:type="dcterms:W3CDTF">2017-02-17T00:56:56Z</dcterms:modified>
</cp:coreProperties>
</file>