
<file path=[Content_Types].xml><?xml version="1.0" encoding="utf-8"?>
<Types xmlns="http://schemas.openxmlformats.org/package/2006/content-types">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trictFirstAndLastChars="0" saveSubsetFonts="1" autoCompressPictures="0">
  <p:sldMasterIdLst>
    <p:sldMasterId id="2147483652" r:id="rId1"/>
  </p:sldMasterIdLst>
  <p:notesMasterIdLst>
    <p:notesMasterId r:id="rId34"/>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 id="280" r:id="rId26"/>
    <p:sldId id="281" r:id="rId27"/>
    <p:sldId id="282" r:id="rId28"/>
    <p:sldId id="283" r:id="rId29"/>
    <p:sldId id="284" r:id="rId30"/>
    <p:sldId id="285" r:id="rId31"/>
    <p:sldId id="286" r:id="rId32"/>
    <p:sldId id="287" r:id="rId33"/>
  </p:sldIdLst>
  <p:sldSz cx="9144000" cy="6858000" type="screen4x3"/>
  <p:notesSz cx="6858000" cy="9144000"/>
  <p:defaultTextStyle>
    <a:defPPr marR="0" lvl="0" algn="l" rtl="0">
      <a:lnSpc>
        <a:spcPct val="100000"/>
      </a:lnSpc>
      <a:spcBef>
        <a:spcPts val="0"/>
      </a:spcBef>
      <a:spcAft>
        <a:spcPts val="0"/>
      </a:spcAft>
    </a:defPPr>
    <a:lvl1pPr marR="0" lvl="0"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68" d="100"/>
          <a:sy n="68" d="100"/>
        </p:scale>
        <p:origin x="1434" y="66"/>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microsoft.com/office/2015/10/relationships/revisionInfo" Target="revisionInfo.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notesMaster" Target="notesMasters/notes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
        <p:cNvGrpSpPr/>
        <p:nvPr/>
      </p:nvGrpSpPr>
      <p:grpSpPr>
        <a:xfrm>
          <a:off x="0" y="0"/>
          <a:ext cx="0" cy="0"/>
          <a:chOff x="0" y="0"/>
          <a:chExt cx="0" cy="0"/>
        </a:xfrm>
      </p:grpSpPr>
      <p:sp>
        <p:nvSpPr>
          <p:cNvPr id="3" name="Shape 3"/>
          <p:cNvSpPr txBox="1">
            <a:spLocks noGrp="1"/>
          </p:cNvSpPr>
          <p:nvPr>
            <p:ph type="hdr" idx="2"/>
          </p:nvPr>
        </p:nvSpPr>
        <p:spPr>
          <a:xfrm>
            <a:off x="0" y="0"/>
            <a:ext cx="2971799" cy="458788"/>
          </a:xfrm>
          <a:prstGeom prst="rect">
            <a:avLst/>
          </a:prstGeom>
          <a:noFill/>
          <a:ln>
            <a:noFill/>
          </a:ln>
        </p:spPr>
        <p:txBody>
          <a:bodyPr lIns="91425" tIns="91425" rIns="91425" bIns="91425" anchor="t" anchorCtr="0"/>
          <a:lstStyle>
            <a:lvl1pPr marL="0" marR="0" lvl="0" indent="0" algn="l" rtl="0">
              <a:spcBef>
                <a:spcPts val="0"/>
              </a:spcBef>
              <a:buNone/>
              <a:defRPr sz="1200" b="0" i="0" u="none" strike="noStrike" cap="none">
                <a:solidFill>
                  <a:schemeClr val="dk1"/>
                </a:solidFill>
                <a:latin typeface="Calibri"/>
                <a:ea typeface="Calibri"/>
                <a:cs typeface="Calibri"/>
                <a:sym typeface="Calibri"/>
              </a:defRPr>
            </a:lvl1pPr>
            <a:lvl2pPr marL="457200" marR="0" lvl="1" indent="0" algn="l" rtl="0">
              <a:spcBef>
                <a:spcPts val="0"/>
              </a:spcBef>
              <a:buNone/>
              <a:defRPr sz="1800" b="0" i="0" u="none" strike="noStrike" cap="none">
                <a:solidFill>
                  <a:schemeClr val="dk1"/>
                </a:solidFill>
                <a:latin typeface="Calibri"/>
                <a:ea typeface="Calibri"/>
                <a:cs typeface="Calibri"/>
                <a:sym typeface="Calibri"/>
              </a:defRPr>
            </a:lvl2pPr>
            <a:lvl3pPr marL="914400" marR="0" lvl="2" indent="0" algn="l" rtl="0">
              <a:spcBef>
                <a:spcPts val="0"/>
              </a:spcBef>
              <a:buNone/>
              <a:defRPr sz="1800" b="0" i="0" u="none" strike="noStrike" cap="none">
                <a:solidFill>
                  <a:schemeClr val="dk1"/>
                </a:solidFill>
                <a:latin typeface="Calibri"/>
                <a:ea typeface="Calibri"/>
                <a:cs typeface="Calibri"/>
                <a:sym typeface="Calibri"/>
              </a:defRPr>
            </a:lvl3pPr>
            <a:lvl4pPr marL="1371600" marR="0" lvl="3" indent="0" algn="l" rtl="0">
              <a:spcBef>
                <a:spcPts val="0"/>
              </a:spcBef>
              <a:buNone/>
              <a:defRPr sz="1800" b="0" i="0" u="none" strike="noStrike" cap="none">
                <a:solidFill>
                  <a:schemeClr val="dk1"/>
                </a:solidFill>
                <a:latin typeface="Calibri"/>
                <a:ea typeface="Calibri"/>
                <a:cs typeface="Calibri"/>
                <a:sym typeface="Calibri"/>
              </a:defRPr>
            </a:lvl4pPr>
            <a:lvl5pPr marL="1828800" marR="0" lvl="4" indent="0" algn="l" rtl="0">
              <a:spcBef>
                <a:spcPts val="0"/>
              </a:spcBef>
              <a:buNone/>
              <a:defRPr sz="1800" b="0" i="0" u="none" strike="noStrike" cap="none">
                <a:solidFill>
                  <a:schemeClr val="dk1"/>
                </a:solidFill>
                <a:latin typeface="Calibri"/>
                <a:ea typeface="Calibri"/>
                <a:cs typeface="Calibri"/>
                <a:sym typeface="Calibri"/>
              </a:defRPr>
            </a:lvl5pPr>
            <a:lvl6pPr marL="2286000" marR="0" lvl="5" indent="0" algn="l" rtl="0">
              <a:spcBef>
                <a:spcPts val="0"/>
              </a:spcBef>
              <a:buNone/>
              <a:defRPr sz="1800" b="0" i="0" u="none" strike="noStrike" cap="none">
                <a:solidFill>
                  <a:schemeClr val="dk1"/>
                </a:solidFill>
                <a:latin typeface="Calibri"/>
                <a:ea typeface="Calibri"/>
                <a:cs typeface="Calibri"/>
                <a:sym typeface="Calibri"/>
              </a:defRPr>
            </a:lvl6pPr>
            <a:lvl7pPr marL="2743200" marR="0" lvl="6" indent="0" algn="l" rtl="0">
              <a:spcBef>
                <a:spcPts val="0"/>
              </a:spcBef>
              <a:buNone/>
              <a:defRPr sz="1800" b="0" i="0" u="none" strike="noStrike" cap="none">
                <a:solidFill>
                  <a:schemeClr val="dk1"/>
                </a:solidFill>
                <a:latin typeface="Calibri"/>
                <a:ea typeface="Calibri"/>
                <a:cs typeface="Calibri"/>
                <a:sym typeface="Calibri"/>
              </a:defRPr>
            </a:lvl7pPr>
            <a:lvl8pPr marL="3200400" marR="0" lvl="7" indent="0" algn="l" rtl="0">
              <a:spcBef>
                <a:spcPts val="0"/>
              </a:spcBef>
              <a:buNone/>
              <a:defRPr sz="1800" b="0" i="0" u="none" strike="noStrike" cap="none">
                <a:solidFill>
                  <a:schemeClr val="dk1"/>
                </a:solidFill>
                <a:latin typeface="Calibri"/>
                <a:ea typeface="Calibri"/>
                <a:cs typeface="Calibri"/>
                <a:sym typeface="Calibri"/>
              </a:defRPr>
            </a:lvl8pPr>
            <a:lvl9pPr marL="3657600" marR="0" lvl="8" indent="0" algn="l" rtl="0">
              <a:spcBef>
                <a:spcPts val="0"/>
              </a:spcBef>
              <a:buNone/>
              <a:defRPr sz="1800" b="0" i="0" u="none" strike="noStrike" cap="none">
                <a:solidFill>
                  <a:schemeClr val="dk1"/>
                </a:solidFill>
                <a:latin typeface="Calibri"/>
                <a:ea typeface="Calibri"/>
                <a:cs typeface="Calibri"/>
                <a:sym typeface="Calibri"/>
              </a:defRPr>
            </a:lvl9pPr>
          </a:lstStyle>
          <a:p>
            <a:endParaRPr/>
          </a:p>
        </p:txBody>
      </p:sp>
      <p:sp>
        <p:nvSpPr>
          <p:cNvPr id="4" name="Shape 4"/>
          <p:cNvSpPr txBox="1">
            <a:spLocks noGrp="1"/>
          </p:cNvSpPr>
          <p:nvPr>
            <p:ph type="dt" idx="10"/>
          </p:nvPr>
        </p:nvSpPr>
        <p:spPr>
          <a:xfrm>
            <a:off x="3884612" y="0"/>
            <a:ext cx="2971799" cy="458788"/>
          </a:xfrm>
          <a:prstGeom prst="rect">
            <a:avLst/>
          </a:prstGeom>
          <a:noFill/>
          <a:ln>
            <a:noFill/>
          </a:ln>
        </p:spPr>
        <p:txBody>
          <a:bodyPr lIns="91425" tIns="91425" rIns="91425" bIns="91425" anchor="t" anchorCtr="0"/>
          <a:lstStyle>
            <a:lvl1pPr marL="0" marR="0" lvl="0" indent="0" algn="r" rtl="0">
              <a:spcBef>
                <a:spcPts val="0"/>
              </a:spcBef>
              <a:buNone/>
              <a:defRPr sz="1200" b="0" i="0" u="none" strike="noStrike" cap="none">
                <a:solidFill>
                  <a:schemeClr val="dk1"/>
                </a:solidFill>
                <a:latin typeface="Calibri"/>
                <a:ea typeface="Calibri"/>
                <a:cs typeface="Calibri"/>
                <a:sym typeface="Calibri"/>
              </a:defRPr>
            </a:lvl1pPr>
            <a:lvl2pPr marL="457200" marR="0" lvl="1" indent="0" algn="l" rtl="0">
              <a:spcBef>
                <a:spcPts val="0"/>
              </a:spcBef>
              <a:buNone/>
              <a:defRPr sz="1800" b="0" i="0" u="none" strike="noStrike" cap="none">
                <a:solidFill>
                  <a:schemeClr val="dk1"/>
                </a:solidFill>
                <a:latin typeface="Calibri"/>
                <a:ea typeface="Calibri"/>
                <a:cs typeface="Calibri"/>
                <a:sym typeface="Calibri"/>
              </a:defRPr>
            </a:lvl2pPr>
            <a:lvl3pPr marL="914400" marR="0" lvl="2" indent="0" algn="l" rtl="0">
              <a:spcBef>
                <a:spcPts val="0"/>
              </a:spcBef>
              <a:buNone/>
              <a:defRPr sz="1800" b="0" i="0" u="none" strike="noStrike" cap="none">
                <a:solidFill>
                  <a:schemeClr val="dk1"/>
                </a:solidFill>
                <a:latin typeface="Calibri"/>
                <a:ea typeface="Calibri"/>
                <a:cs typeface="Calibri"/>
                <a:sym typeface="Calibri"/>
              </a:defRPr>
            </a:lvl3pPr>
            <a:lvl4pPr marL="1371600" marR="0" lvl="3" indent="0" algn="l" rtl="0">
              <a:spcBef>
                <a:spcPts val="0"/>
              </a:spcBef>
              <a:buNone/>
              <a:defRPr sz="1800" b="0" i="0" u="none" strike="noStrike" cap="none">
                <a:solidFill>
                  <a:schemeClr val="dk1"/>
                </a:solidFill>
                <a:latin typeface="Calibri"/>
                <a:ea typeface="Calibri"/>
                <a:cs typeface="Calibri"/>
                <a:sym typeface="Calibri"/>
              </a:defRPr>
            </a:lvl4pPr>
            <a:lvl5pPr marL="1828800" marR="0" lvl="4" indent="0" algn="l" rtl="0">
              <a:spcBef>
                <a:spcPts val="0"/>
              </a:spcBef>
              <a:buNone/>
              <a:defRPr sz="1800" b="0" i="0" u="none" strike="noStrike" cap="none">
                <a:solidFill>
                  <a:schemeClr val="dk1"/>
                </a:solidFill>
                <a:latin typeface="Calibri"/>
                <a:ea typeface="Calibri"/>
                <a:cs typeface="Calibri"/>
                <a:sym typeface="Calibri"/>
              </a:defRPr>
            </a:lvl5pPr>
            <a:lvl6pPr marL="2286000" marR="0" lvl="5" indent="0" algn="l" rtl="0">
              <a:spcBef>
                <a:spcPts val="0"/>
              </a:spcBef>
              <a:buNone/>
              <a:defRPr sz="1800" b="0" i="0" u="none" strike="noStrike" cap="none">
                <a:solidFill>
                  <a:schemeClr val="dk1"/>
                </a:solidFill>
                <a:latin typeface="Calibri"/>
                <a:ea typeface="Calibri"/>
                <a:cs typeface="Calibri"/>
                <a:sym typeface="Calibri"/>
              </a:defRPr>
            </a:lvl6pPr>
            <a:lvl7pPr marL="2743200" marR="0" lvl="6" indent="0" algn="l" rtl="0">
              <a:spcBef>
                <a:spcPts val="0"/>
              </a:spcBef>
              <a:buNone/>
              <a:defRPr sz="1800" b="0" i="0" u="none" strike="noStrike" cap="none">
                <a:solidFill>
                  <a:schemeClr val="dk1"/>
                </a:solidFill>
                <a:latin typeface="Calibri"/>
                <a:ea typeface="Calibri"/>
                <a:cs typeface="Calibri"/>
                <a:sym typeface="Calibri"/>
              </a:defRPr>
            </a:lvl7pPr>
            <a:lvl8pPr marL="3200400" marR="0" lvl="7" indent="0" algn="l" rtl="0">
              <a:spcBef>
                <a:spcPts val="0"/>
              </a:spcBef>
              <a:buNone/>
              <a:defRPr sz="1800" b="0" i="0" u="none" strike="noStrike" cap="none">
                <a:solidFill>
                  <a:schemeClr val="dk1"/>
                </a:solidFill>
                <a:latin typeface="Calibri"/>
                <a:ea typeface="Calibri"/>
                <a:cs typeface="Calibri"/>
                <a:sym typeface="Calibri"/>
              </a:defRPr>
            </a:lvl8pPr>
            <a:lvl9pPr marL="3657600" marR="0" lvl="8" indent="0" algn="l" rtl="0">
              <a:spcBef>
                <a:spcPts val="0"/>
              </a:spcBef>
              <a:buNone/>
              <a:defRPr sz="1800" b="0" i="0" u="none" strike="noStrike" cap="none">
                <a:solidFill>
                  <a:schemeClr val="dk1"/>
                </a:solidFill>
                <a:latin typeface="Calibri"/>
                <a:ea typeface="Calibri"/>
                <a:cs typeface="Calibri"/>
                <a:sym typeface="Calibri"/>
              </a:defRPr>
            </a:lvl9pPr>
          </a:lstStyle>
          <a:p>
            <a:endParaRPr/>
          </a:p>
        </p:txBody>
      </p:sp>
      <p:sp>
        <p:nvSpPr>
          <p:cNvPr id="5" name="Shape 5"/>
          <p:cNvSpPr>
            <a:spLocks noGrp="1" noRot="1" noChangeAspect="1"/>
          </p:cNvSpPr>
          <p:nvPr>
            <p:ph type="sldImg" idx="3"/>
          </p:nvPr>
        </p:nvSpPr>
        <p:spPr>
          <a:xfrm>
            <a:off x="1371600" y="1143000"/>
            <a:ext cx="4114800" cy="3086099"/>
          </a:xfrm>
          <a:custGeom>
            <a:avLst/>
            <a:gdLst/>
            <a:ahLst/>
            <a:cxnLst/>
            <a:rect l="0" t="0" r="0" b="0"/>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med" len="med"/>
            <a:tailEnd type="none" w="med" len="med"/>
          </a:ln>
        </p:spPr>
      </p:sp>
      <p:sp>
        <p:nvSpPr>
          <p:cNvPr id="6" name="Shape 6"/>
          <p:cNvSpPr txBox="1">
            <a:spLocks noGrp="1"/>
          </p:cNvSpPr>
          <p:nvPr>
            <p:ph type="body" idx="1"/>
          </p:nvPr>
        </p:nvSpPr>
        <p:spPr>
          <a:xfrm>
            <a:off x="685800" y="4400550"/>
            <a:ext cx="5486399" cy="3600450"/>
          </a:xfrm>
          <a:prstGeom prst="rect">
            <a:avLst/>
          </a:prstGeom>
          <a:noFill/>
          <a:ln>
            <a:noFill/>
          </a:ln>
        </p:spPr>
        <p:txBody>
          <a:bodyPr lIns="91425" tIns="91425" rIns="91425" bIns="91425" anchor="t" anchorCtr="0"/>
          <a:lstStyle>
            <a:lvl1pPr marL="0" marR="0" lvl="0" indent="0" algn="l" rtl="0">
              <a:spcBef>
                <a:spcPts val="0"/>
              </a:spcBef>
              <a:buChar char="●"/>
              <a:defRPr sz="1200" b="0" i="0" u="none" strike="noStrike" cap="none">
                <a:solidFill>
                  <a:schemeClr val="dk1"/>
                </a:solidFill>
                <a:latin typeface="Calibri"/>
                <a:ea typeface="Calibri"/>
                <a:cs typeface="Calibri"/>
                <a:sym typeface="Calibri"/>
              </a:defRPr>
            </a:lvl1pPr>
            <a:lvl2pPr marL="457200" marR="0" lvl="1" indent="0" algn="l" rtl="0">
              <a:spcBef>
                <a:spcPts val="0"/>
              </a:spcBef>
              <a:buChar char="○"/>
              <a:defRPr sz="1200" b="0" i="0" u="none" strike="noStrike" cap="none">
                <a:solidFill>
                  <a:schemeClr val="dk1"/>
                </a:solidFill>
                <a:latin typeface="Calibri"/>
                <a:ea typeface="Calibri"/>
                <a:cs typeface="Calibri"/>
                <a:sym typeface="Calibri"/>
              </a:defRPr>
            </a:lvl2pPr>
            <a:lvl3pPr marL="914400" marR="0" lvl="2" indent="0" algn="l" rtl="0">
              <a:spcBef>
                <a:spcPts val="0"/>
              </a:spcBef>
              <a:buChar char="■"/>
              <a:defRPr sz="1200" b="0" i="0" u="none" strike="noStrike" cap="none">
                <a:solidFill>
                  <a:schemeClr val="dk1"/>
                </a:solidFill>
                <a:latin typeface="Calibri"/>
                <a:ea typeface="Calibri"/>
                <a:cs typeface="Calibri"/>
                <a:sym typeface="Calibri"/>
              </a:defRPr>
            </a:lvl3pPr>
            <a:lvl4pPr marL="1371600" marR="0" lvl="3" indent="0" algn="l" rtl="0">
              <a:spcBef>
                <a:spcPts val="0"/>
              </a:spcBef>
              <a:buChar char="●"/>
              <a:defRPr sz="1200" b="0" i="0" u="none" strike="noStrike" cap="none">
                <a:solidFill>
                  <a:schemeClr val="dk1"/>
                </a:solidFill>
                <a:latin typeface="Calibri"/>
                <a:ea typeface="Calibri"/>
                <a:cs typeface="Calibri"/>
                <a:sym typeface="Calibri"/>
              </a:defRPr>
            </a:lvl4pPr>
            <a:lvl5pPr marL="1828800" marR="0" lvl="4" indent="0" algn="l" rtl="0">
              <a:spcBef>
                <a:spcPts val="0"/>
              </a:spcBef>
              <a:buChar char="○"/>
              <a:defRPr sz="1200" b="0" i="0" u="none" strike="noStrike" cap="none">
                <a:solidFill>
                  <a:schemeClr val="dk1"/>
                </a:solidFill>
                <a:latin typeface="Calibri"/>
                <a:ea typeface="Calibri"/>
                <a:cs typeface="Calibri"/>
                <a:sym typeface="Calibri"/>
              </a:defRPr>
            </a:lvl5pPr>
            <a:lvl6pPr marL="2286000" marR="0" lvl="5" indent="0" algn="l" rtl="0">
              <a:spcBef>
                <a:spcPts val="0"/>
              </a:spcBef>
              <a:buChar char="■"/>
              <a:defRPr sz="1200" b="0" i="0" u="none" strike="noStrike" cap="none">
                <a:solidFill>
                  <a:schemeClr val="dk1"/>
                </a:solidFill>
                <a:latin typeface="Calibri"/>
                <a:ea typeface="Calibri"/>
                <a:cs typeface="Calibri"/>
                <a:sym typeface="Calibri"/>
              </a:defRPr>
            </a:lvl6pPr>
            <a:lvl7pPr marL="2743200" marR="0" lvl="6" indent="0" algn="l" rtl="0">
              <a:spcBef>
                <a:spcPts val="0"/>
              </a:spcBef>
              <a:buChar char="●"/>
              <a:defRPr sz="1200" b="0" i="0" u="none" strike="noStrike" cap="none">
                <a:solidFill>
                  <a:schemeClr val="dk1"/>
                </a:solidFill>
                <a:latin typeface="Calibri"/>
                <a:ea typeface="Calibri"/>
                <a:cs typeface="Calibri"/>
                <a:sym typeface="Calibri"/>
              </a:defRPr>
            </a:lvl7pPr>
            <a:lvl8pPr marL="3200400" marR="0" lvl="7" indent="0" algn="l" rtl="0">
              <a:spcBef>
                <a:spcPts val="0"/>
              </a:spcBef>
              <a:buChar char="○"/>
              <a:defRPr sz="1200" b="0" i="0" u="none" strike="noStrike" cap="none">
                <a:solidFill>
                  <a:schemeClr val="dk1"/>
                </a:solidFill>
                <a:latin typeface="Calibri"/>
                <a:ea typeface="Calibri"/>
                <a:cs typeface="Calibri"/>
                <a:sym typeface="Calibri"/>
              </a:defRPr>
            </a:lvl8pPr>
            <a:lvl9pPr marL="3657600" marR="0" lvl="8" indent="0" algn="l" rtl="0">
              <a:spcBef>
                <a:spcPts val="0"/>
              </a:spcBef>
              <a:buChar char="■"/>
              <a:defRPr sz="1200" b="0" i="0" u="none" strike="noStrike" cap="none">
                <a:solidFill>
                  <a:schemeClr val="dk1"/>
                </a:solidFill>
                <a:latin typeface="Calibri"/>
                <a:ea typeface="Calibri"/>
                <a:cs typeface="Calibri"/>
                <a:sym typeface="Calibri"/>
              </a:defRPr>
            </a:lvl9pPr>
          </a:lstStyle>
          <a:p>
            <a:endParaRPr/>
          </a:p>
        </p:txBody>
      </p:sp>
      <p:sp>
        <p:nvSpPr>
          <p:cNvPr id="7" name="Shape 7"/>
          <p:cNvSpPr txBox="1">
            <a:spLocks noGrp="1"/>
          </p:cNvSpPr>
          <p:nvPr>
            <p:ph type="ftr" idx="11"/>
          </p:nvPr>
        </p:nvSpPr>
        <p:spPr>
          <a:xfrm>
            <a:off x="0" y="8685213"/>
            <a:ext cx="2971799" cy="458786"/>
          </a:xfrm>
          <a:prstGeom prst="rect">
            <a:avLst/>
          </a:prstGeom>
          <a:noFill/>
          <a:ln>
            <a:noFill/>
          </a:ln>
        </p:spPr>
        <p:txBody>
          <a:bodyPr lIns="91425" tIns="91425" rIns="91425" bIns="91425" anchor="b" anchorCtr="0"/>
          <a:lstStyle>
            <a:lvl1pPr marL="0" marR="0" lvl="0" indent="0" algn="l" rtl="0">
              <a:spcBef>
                <a:spcPts val="0"/>
              </a:spcBef>
              <a:buNone/>
              <a:defRPr sz="1200" b="0" i="0" u="none" strike="noStrike" cap="none">
                <a:solidFill>
                  <a:schemeClr val="dk1"/>
                </a:solidFill>
                <a:latin typeface="Calibri"/>
                <a:ea typeface="Calibri"/>
                <a:cs typeface="Calibri"/>
                <a:sym typeface="Calibri"/>
              </a:defRPr>
            </a:lvl1pPr>
            <a:lvl2pPr marL="457200" marR="0" lvl="1" indent="0" algn="l" rtl="0">
              <a:spcBef>
                <a:spcPts val="0"/>
              </a:spcBef>
              <a:buNone/>
              <a:defRPr sz="1800" b="0" i="0" u="none" strike="noStrike" cap="none">
                <a:solidFill>
                  <a:schemeClr val="dk1"/>
                </a:solidFill>
                <a:latin typeface="Calibri"/>
                <a:ea typeface="Calibri"/>
                <a:cs typeface="Calibri"/>
                <a:sym typeface="Calibri"/>
              </a:defRPr>
            </a:lvl2pPr>
            <a:lvl3pPr marL="914400" marR="0" lvl="2" indent="0" algn="l" rtl="0">
              <a:spcBef>
                <a:spcPts val="0"/>
              </a:spcBef>
              <a:buNone/>
              <a:defRPr sz="1800" b="0" i="0" u="none" strike="noStrike" cap="none">
                <a:solidFill>
                  <a:schemeClr val="dk1"/>
                </a:solidFill>
                <a:latin typeface="Calibri"/>
                <a:ea typeface="Calibri"/>
                <a:cs typeface="Calibri"/>
                <a:sym typeface="Calibri"/>
              </a:defRPr>
            </a:lvl3pPr>
            <a:lvl4pPr marL="1371600" marR="0" lvl="3" indent="0" algn="l" rtl="0">
              <a:spcBef>
                <a:spcPts val="0"/>
              </a:spcBef>
              <a:buNone/>
              <a:defRPr sz="1800" b="0" i="0" u="none" strike="noStrike" cap="none">
                <a:solidFill>
                  <a:schemeClr val="dk1"/>
                </a:solidFill>
                <a:latin typeface="Calibri"/>
                <a:ea typeface="Calibri"/>
                <a:cs typeface="Calibri"/>
                <a:sym typeface="Calibri"/>
              </a:defRPr>
            </a:lvl4pPr>
            <a:lvl5pPr marL="1828800" marR="0" lvl="4" indent="0" algn="l" rtl="0">
              <a:spcBef>
                <a:spcPts val="0"/>
              </a:spcBef>
              <a:buNone/>
              <a:defRPr sz="1800" b="0" i="0" u="none" strike="noStrike" cap="none">
                <a:solidFill>
                  <a:schemeClr val="dk1"/>
                </a:solidFill>
                <a:latin typeface="Calibri"/>
                <a:ea typeface="Calibri"/>
                <a:cs typeface="Calibri"/>
                <a:sym typeface="Calibri"/>
              </a:defRPr>
            </a:lvl5pPr>
            <a:lvl6pPr marL="2286000" marR="0" lvl="5" indent="0" algn="l" rtl="0">
              <a:spcBef>
                <a:spcPts val="0"/>
              </a:spcBef>
              <a:buNone/>
              <a:defRPr sz="1800" b="0" i="0" u="none" strike="noStrike" cap="none">
                <a:solidFill>
                  <a:schemeClr val="dk1"/>
                </a:solidFill>
                <a:latin typeface="Calibri"/>
                <a:ea typeface="Calibri"/>
                <a:cs typeface="Calibri"/>
                <a:sym typeface="Calibri"/>
              </a:defRPr>
            </a:lvl6pPr>
            <a:lvl7pPr marL="2743200" marR="0" lvl="6" indent="0" algn="l" rtl="0">
              <a:spcBef>
                <a:spcPts val="0"/>
              </a:spcBef>
              <a:buNone/>
              <a:defRPr sz="1800" b="0" i="0" u="none" strike="noStrike" cap="none">
                <a:solidFill>
                  <a:schemeClr val="dk1"/>
                </a:solidFill>
                <a:latin typeface="Calibri"/>
                <a:ea typeface="Calibri"/>
                <a:cs typeface="Calibri"/>
                <a:sym typeface="Calibri"/>
              </a:defRPr>
            </a:lvl7pPr>
            <a:lvl8pPr marL="3200400" marR="0" lvl="7" indent="0" algn="l" rtl="0">
              <a:spcBef>
                <a:spcPts val="0"/>
              </a:spcBef>
              <a:buNone/>
              <a:defRPr sz="1800" b="0" i="0" u="none" strike="noStrike" cap="none">
                <a:solidFill>
                  <a:schemeClr val="dk1"/>
                </a:solidFill>
                <a:latin typeface="Calibri"/>
                <a:ea typeface="Calibri"/>
                <a:cs typeface="Calibri"/>
                <a:sym typeface="Calibri"/>
              </a:defRPr>
            </a:lvl8pPr>
            <a:lvl9pPr marL="3657600" marR="0" lvl="8" indent="0" algn="l" rtl="0">
              <a:spcBef>
                <a:spcPts val="0"/>
              </a:spcBef>
              <a:buNone/>
              <a:defRPr sz="1800" b="0" i="0" u="none" strike="noStrike" cap="none">
                <a:solidFill>
                  <a:schemeClr val="dk1"/>
                </a:solidFill>
                <a:latin typeface="Calibri"/>
                <a:ea typeface="Calibri"/>
                <a:cs typeface="Calibri"/>
                <a:sym typeface="Calibri"/>
              </a:defRPr>
            </a:lvl9pPr>
          </a:lstStyle>
          <a:p>
            <a:endParaRPr/>
          </a:p>
        </p:txBody>
      </p:sp>
      <p:sp>
        <p:nvSpPr>
          <p:cNvPr id="8" name="Shape 8"/>
          <p:cNvSpPr txBox="1">
            <a:spLocks noGrp="1"/>
          </p:cNvSpPr>
          <p:nvPr>
            <p:ph type="sldNum" idx="12"/>
          </p:nvPr>
        </p:nvSpPr>
        <p:spPr>
          <a:xfrm>
            <a:off x="3884612" y="8685213"/>
            <a:ext cx="2971799" cy="458786"/>
          </a:xfrm>
          <a:prstGeom prst="rect">
            <a:avLst/>
          </a:prstGeom>
          <a:noFill/>
          <a:ln>
            <a:noFill/>
          </a:ln>
        </p:spPr>
        <p:txBody>
          <a:bodyPr lIns="91425" tIns="45700" rIns="91425" bIns="45700" anchor="b" anchorCtr="0">
            <a:noAutofit/>
          </a:bodyPr>
          <a:lstStyle/>
          <a:p>
            <a:pPr marL="0" marR="0" lvl="0" indent="0" algn="r" rtl="0">
              <a:spcBef>
                <a:spcPts val="0"/>
              </a:spcBef>
              <a:buSzPct val="25000"/>
              <a:buNone/>
            </a:pPr>
            <a:fld id="{00000000-1234-1234-1234-123412341234}" type="slidenum">
              <a:rPr lang="en-US" sz="1200" b="0" i="0" u="none" strike="noStrike" cap="none">
                <a:solidFill>
                  <a:schemeClr val="dk1"/>
                </a:solidFill>
                <a:latin typeface="Calibri"/>
                <a:ea typeface="Calibri"/>
                <a:cs typeface="Calibri"/>
                <a:sym typeface="Calibri"/>
              </a:rPr>
              <a:t>‹#›</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3310610658"/>
      </p:ext>
    </p:extLst>
  </p:cSld>
  <p:clrMap bg1="lt1" tx1="dk1" bg2="dk2" tx2="lt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6"/>
        <p:cNvGrpSpPr/>
        <p:nvPr/>
      </p:nvGrpSpPr>
      <p:grpSpPr>
        <a:xfrm>
          <a:off x="0" y="0"/>
          <a:ext cx="0" cy="0"/>
          <a:chOff x="0" y="0"/>
          <a:chExt cx="0" cy="0"/>
        </a:xfrm>
      </p:grpSpPr>
      <p:sp>
        <p:nvSpPr>
          <p:cNvPr id="47" name="Shape 47"/>
          <p:cNvSpPr txBox="1">
            <a:spLocks noGrp="1"/>
          </p:cNvSpPr>
          <p:nvPr>
            <p:ph type="body" idx="1"/>
          </p:nvPr>
        </p:nvSpPr>
        <p:spPr>
          <a:xfrm>
            <a:off x="685800" y="4400550"/>
            <a:ext cx="5486400" cy="3600600"/>
          </a:xfrm>
          <a:prstGeom prst="rect">
            <a:avLst/>
          </a:prstGeom>
        </p:spPr>
        <p:txBody>
          <a:bodyPr lIns="91425" tIns="91425" rIns="91425" bIns="91425" anchor="t" anchorCtr="0">
            <a:noAutofit/>
          </a:bodyPr>
          <a:lstStyle/>
          <a:p>
            <a:pPr lvl="0" rtl="0">
              <a:spcBef>
                <a:spcPts val="0"/>
              </a:spcBef>
              <a:buNone/>
            </a:pPr>
            <a:endParaRPr/>
          </a:p>
        </p:txBody>
      </p:sp>
      <p:sp>
        <p:nvSpPr>
          <p:cNvPr id="48" name="Shape 48"/>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1"/>
        <p:cNvGrpSpPr/>
        <p:nvPr/>
      </p:nvGrpSpPr>
      <p:grpSpPr>
        <a:xfrm>
          <a:off x="0" y="0"/>
          <a:ext cx="0" cy="0"/>
          <a:chOff x="0" y="0"/>
          <a:chExt cx="0" cy="0"/>
        </a:xfrm>
      </p:grpSpPr>
      <p:sp>
        <p:nvSpPr>
          <p:cNvPr id="52" name="Shape 52"/>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53" name="Shape 53"/>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7"/>
        <p:cNvGrpSpPr/>
        <p:nvPr/>
      </p:nvGrpSpPr>
      <p:grpSpPr>
        <a:xfrm>
          <a:off x="0" y="0"/>
          <a:ext cx="0" cy="0"/>
          <a:chOff x="0" y="0"/>
          <a:chExt cx="0" cy="0"/>
        </a:xfrm>
      </p:grpSpPr>
      <p:sp>
        <p:nvSpPr>
          <p:cNvPr id="58" name="Shape 58"/>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59" name="Shape 59"/>
          <p:cNvSpPr txBox="1">
            <a:spLocks noGrp="1"/>
          </p:cNvSpPr>
          <p:nvPr>
            <p:ph type="body" idx="1"/>
          </p:nvPr>
        </p:nvSpPr>
        <p:spPr>
          <a:xfrm>
            <a:off x="685800" y="4400550"/>
            <a:ext cx="5486400" cy="3600600"/>
          </a:xfrm>
          <a:prstGeom prst="rect">
            <a:avLst/>
          </a:prstGeom>
        </p:spPr>
        <p:txBody>
          <a:bodyPr lIns="91425" tIns="91425" rIns="91425" bIns="91425" anchor="t" anchorCtr="0">
            <a:noAutofit/>
          </a:bodyPr>
          <a:lstStyle/>
          <a:p>
            <a:pPr lvl="0">
              <a:spcBef>
                <a:spcPts val="0"/>
              </a:spcBef>
              <a:buNone/>
            </a:pPr>
            <a:endParaRPr/>
          </a:p>
        </p:txBody>
      </p:sp>
      <p:sp>
        <p:nvSpPr>
          <p:cNvPr id="60" name="Shape 60"/>
          <p:cNvSpPr txBox="1">
            <a:spLocks noGrp="1"/>
          </p:cNvSpPr>
          <p:nvPr>
            <p:ph type="sldNum" idx="12"/>
          </p:nvPr>
        </p:nvSpPr>
        <p:spPr>
          <a:xfrm>
            <a:off x="3884612" y="8685213"/>
            <a:ext cx="2971800" cy="458700"/>
          </a:xfrm>
          <a:prstGeom prst="rect">
            <a:avLst/>
          </a:prstGeom>
        </p:spPr>
        <p:txBody>
          <a:bodyPr lIns="91425" tIns="45700" rIns="91425" bIns="45700" anchor="b" anchorCtr="0">
            <a:noAutofit/>
          </a:bodyPr>
          <a:lstStyle/>
          <a:p>
            <a:pPr lvl="0">
              <a:spcBef>
                <a:spcPts val="0"/>
              </a:spcBef>
              <a:buClr>
                <a:srgbClr val="000000"/>
              </a:buClr>
              <a:buSzPct val="25000"/>
              <a:buFont typeface="Arial"/>
              <a:buNone/>
            </a:pPr>
            <a:fld id="{00000000-1234-1234-1234-123412341234}" type="slidenum">
              <a:rPr lang="en-US"/>
              <a:t>3</a:t>
            </a:fld>
            <a:endParaRPr 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5"/>
        <p:cNvGrpSpPr/>
        <p:nvPr/>
      </p:nvGrpSpPr>
      <p:grpSpPr>
        <a:xfrm>
          <a:off x="0" y="0"/>
          <a:ext cx="0" cy="0"/>
          <a:chOff x="0" y="0"/>
          <a:chExt cx="0" cy="0"/>
        </a:xfrm>
      </p:grpSpPr>
      <p:sp>
        <p:nvSpPr>
          <p:cNvPr id="66" name="Shape 66"/>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67" name="Shape 67"/>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3"/>
        <p:cNvGrpSpPr/>
        <p:nvPr/>
      </p:nvGrpSpPr>
      <p:grpSpPr>
        <a:xfrm>
          <a:off x="0" y="0"/>
          <a:ext cx="0" cy="0"/>
          <a:chOff x="0" y="0"/>
          <a:chExt cx="0" cy="0"/>
        </a:xfrm>
      </p:grpSpPr>
      <p:sp>
        <p:nvSpPr>
          <p:cNvPr id="74" name="Shape 74"/>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75" name="Shape 75"/>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1"/>
        <p:cNvGrpSpPr/>
        <p:nvPr/>
      </p:nvGrpSpPr>
      <p:grpSpPr>
        <a:xfrm>
          <a:off x="0" y="0"/>
          <a:ext cx="0" cy="0"/>
          <a:chOff x="0" y="0"/>
          <a:chExt cx="0" cy="0"/>
        </a:xfrm>
      </p:grpSpPr>
      <p:sp>
        <p:nvSpPr>
          <p:cNvPr id="82" name="Shape 82"/>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83" name="Shape 83"/>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9"/>
        <p:cNvGrpSpPr/>
        <p:nvPr/>
      </p:nvGrpSpPr>
      <p:grpSpPr>
        <a:xfrm>
          <a:off x="0" y="0"/>
          <a:ext cx="0" cy="0"/>
          <a:chOff x="0" y="0"/>
          <a:chExt cx="0" cy="0"/>
        </a:xfrm>
      </p:grpSpPr>
      <p:sp>
        <p:nvSpPr>
          <p:cNvPr id="90" name="Shape 90"/>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91" name="Shape 91"/>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7"/>
        <p:cNvGrpSpPr/>
        <p:nvPr/>
      </p:nvGrpSpPr>
      <p:grpSpPr>
        <a:xfrm>
          <a:off x="0" y="0"/>
          <a:ext cx="0" cy="0"/>
          <a:chOff x="0" y="0"/>
          <a:chExt cx="0" cy="0"/>
        </a:xfrm>
      </p:grpSpPr>
      <p:sp>
        <p:nvSpPr>
          <p:cNvPr id="98" name="Shape 98"/>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99" name="Shape 99"/>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5"/>
        <p:cNvGrpSpPr/>
        <p:nvPr/>
      </p:nvGrpSpPr>
      <p:grpSpPr>
        <a:xfrm>
          <a:off x="0" y="0"/>
          <a:ext cx="0" cy="0"/>
          <a:chOff x="0" y="0"/>
          <a:chExt cx="0" cy="0"/>
        </a:xfrm>
      </p:grpSpPr>
      <p:sp>
        <p:nvSpPr>
          <p:cNvPr id="106" name="Shape 106"/>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107" name="Shape 107"/>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1"/>
        <p:cNvGrpSpPr/>
        <p:nvPr/>
      </p:nvGrpSpPr>
      <p:grpSpPr>
        <a:xfrm>
          <a:off x="0" y="0"/>
          <a:ext cx="0" cy="0"/>
          <a:chOff x="0" y="0"/>
          <a:chExt cx="0" cy="0"/>
        </a:xfrm>
      </p:grpSpPr>
      <p:sp>
        <p:nvSpPr>
          <p:cNvPr id="112" name="Shape 112"/>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113" name="Shape 113"/>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0"/>
        <p:cNvGrpSpPr/>
        <p:nvPr/>
      </p:nvGrpSpPr>
      <p:grpSpPr>
        <a:xfrm>
          <a:off x="0" y="0"/>
          <a:ext cx="0" cy="0"/>
          <a:chOff x="0" y="0"/>
          <a:chExt cx="0" cy="0"/>
        </a:xfrm>
      </p:grpSpPr>
      <p:sp>
        <p:nvSpPr>
          <p:cNvPr id="121" name="Shape 121"/>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122" name="Shape 122"/>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8"/>
        <p:cNvGrpSpPr/>
        <p:nvPr/>
      </p:nvGrpSpPr>
      <p:grpSpPr>
        <a:xfrm>
          <a:off x="0" y="0"/>
          <a:ext cx="0" cy="0"/>
          <a:chOff x="0" y="0"/>
          <a:chExt cx="0" cy="0"/>
        </a:xfrm>
      </p:grpSpPr>
      <p:sp>
        <p:nvSpPr>
          <p:cNvPr id="129" name="Shape 129"/>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130" name="Shape 130"/>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6"/>
        <p:cNvGrpSpPr/>
        <p:nvPr/>
      </p:nvGrpSpPr>
      <p:grpSpPr>
        <a:xfrm>
          <a:off x="0" y="0"/>
          <a:ext cx="0" cy="0"/>
          <a:chOff x="0" y="0"/>
          <a:chExt cx="0" cy="0"/>
        </a:xfrm>
      </p:grpSpPr>
      <p:sp>
        <p:nvSpPr>
          <p:cNvPr id="137" name="Shape 137"/>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138" name="Shape 138"/>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4"/>
        <p:cNvGrpSpPr/>
        <p:nvPr/>
      </p:nvGrpSpPr>
      <p:grpSpPr>
        <a:xfrm>
          <a:off x="0" y="0"/>
          <a:ext cx="0" cy="0"/>
          <a:chOff x="0" y="0"/>
          <a:chExt cx="0" cy="0"/>
        </a:xfrm>
      </p:grpSpPr>
      <p:sp>
        <p:nvSpPr>
          <p:cNvPr id="145" name="Shape 145"/>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146" name="Shape 146"/>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2"/>
        <p:cNvGrpSpPr/>
        <p:nvPr/>
      </p:nvGrpSpPr>
      <p:grpSpPr>
        <a:xfrm>
          <a:off x="0" y="0"/>
          <a:ext cx="0" cy="0"/>
          <a:chOff x="0" y="0"/>
          <a:chExt cx="0" cy="0"/>
        </a:xfrm>
      </p:grpSpPr>
      <p:sp>
        <p:nvSpPr>
          <p:cNvPr id="153" name="Shape 153"/>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154" name="Shape 154"/>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0"/>
        <p:cNvGrpSpPr/>
        <p:nvPr/>
      </p:nvGrpSpPr>
      <p:grpSpPr>
        <a:xfrm>
          <a:off x="0" y="0"/>
          <a:ext cx="0" cy="0"/>
          <a:chOff x="0" y="0"/>
          <a:chExt cx="0" cy="0"/>
        </a:xfrm>
      </p:grpSpPr>
      <p:sp>
        <p:nvSpPr>
          <p:cNvPr id="161" name="Shape 161"/>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162" name="Shape 162"/>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8"/>
        <p:cNvGrpSpPr/>
        <p:nvPr/>
      </p:nvGrpSpPr>
      <p:grpSpPr>
        <a:xfrm>
          <a:off x="0" y="0"/>
          <a:ext cx="0" cy="0"/>
          <a:chOff x="0" y="0"/>
          <a:chExt cx="0" cy="0"/>
        </a:xfrm>
      </p:grpSpPr>
      <p:sp>
        <p:nvSpPr>
          <p:cNvPr id="169" name="Shape 169"/>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170" name="Shape 170"/>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4"/>
        <p:cNvGrpSpPr/>
        <p:nvPr/>
      </p:nvGrpSpPr>
      <p:grpSpPr>
        <a:xfrm>
          <a:off x="0" y="0"/>
          <a:ext cx="0" cy="0"/>
          <a:chOff x="0" y="0"/>
          <a:chExt cx="0" cy="0"/>
        </a:xfrm>
      </p:grpSpPr>
      <p:sp>
        <p:nvSpPr>
          <p:cNvPr id="175" name="Shape 175"/>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med" len="med"/>
            <a:tailEnd type="none" w="med" len="med"/>
          </a:ln>
        </p:spPr>
      </p:sp>
      <p:sp>
        <p:nvSpPr>
          <p:cNvPr id="176" name="Shape 176"/>
          <p:cNvSpPr txBox="1">
            <a:spLocks noGrp="1"/>
          </p:cNvSpPr>
          <p:nvPr>
            <p:ph type="body" idx="1"/>
          </p:nvPr>
        </p:nvSpPr>
        <p:spPr>
          <a:xfrm>
            <a:off x="685800" y="4400550"/>
            <a:ext cx="5486399" cy="360045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endParaRPr sz="1200" b="0" i="0" u="none" strike="noStrike" cap="none">
              <a:solidFill>
                <a:schemeClr val="dk1"/>
              </a:solidFill>
              <a:latin typeface="Calibri"/>
              <a:ea typeface="Calibri"/>
              <a:cs typeface="Calibri"/>
              <a:sym typeface="Calibri"/>
            </a:endParaRPr>
          </a:p>
        </p:txBody>
      </p:sp>
      <p:sp>
        <p:nvSpPr>
          <p:cNvPr id="177" name="Shape 177"/>
          <p:cNvSpPr txBox="1">
            <a:spLocks noGrp="1"/>
          </p:cNvSpPr>
          <p:nvPr>
            <p:ph type="sldNum" idx="12"/>
          </p:nvPr>
        </p:nvSpPr>
        <p:spPr>
          <a:xfrm>
            <a:off x="3884612" y="8685213"/>
            <a:ext cx="2971799" cy="458786"/>
          </a:xfrm>
          <a:prstGeom prst="rect">
            <a:avLst/>
          </a:prstGeom>
          <a:noFill/>
          <a:ln>
            <a:noFill/>
          </a:ln>
        </p:spPr>
        <p:txBody>
          <a:bodyPr lIns="91425" tIns="45700" rIns="91425" bIns="45700" anchor="b" anchorCtr="0">
            <a:noAutofit/>
          </a:bodyPr>
          <a:lstStyle/>
          <a:p>
            <a:pPr marL="0" marR="0" lvl="0" indent="0" algn="r" rtl="0">
              <a:spcBef>
                <a:spcPts val="0"/>
              </a:spcBef>
              <a:buSzPct val="25000"/>
              <a:buNone/>
            </a:pPr>
            <a:fld id="{00000000-1234-1234-1234-123412341234}" type="slidenum">
              <a:rPr lang="en-US" sz="1200">
                <a:solidFill>
                  <a:schemeClr val="dk1"/>
                </a:solidFill>
                <a:latin typeface="Calibri"/>
                <a:ea typeface="Calibri"/>
                <a:cs typeface="Calibri"/>
                <a:sym typeface="Calibri"/>
              </a:rPr>
              <a:t>18</a:t>
            </a:fld>
            <a:endParaRPr lang="en-US" sz="1200">
              <a:solidFill>
                <a:schemeClr val="dk1"/>
              </a:solidFill>
              <a:latin typeface="Calibri"/>
              <a:ea typeface="Calibri"/>
              <a:cs typeface="Calibri"/>
              <a:sym typeface="Calibri"/>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99"/>
        <p:cNvGrpSpPr/>
        <p:nvPr/>
      </p:nvGrpSpPr>
      <p:grpSpPr>
        <a:xfrm>
          <a:off x="0" y="0"/>
          <a:ext cx="0" cy="0"/>
          <a:chOff x="0" y="0"/>
          <a:chExt cx="0" cy="0"/>
        </a:xfrm>
      </p:grpSpPr>
      <p:sp>
        <p:nvSpPr>
          <p:cNvPr id="200" name="Shape 200"/>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201" name="Shape 201"/>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7"/>
        <p:cNvGrpSpPr/>
        <p:nvPr/>
      </p:nvGrpSpPr>
      <p:grpSpPr>
        <a:xfrm>
          <a:off x="0" y="0"/>
          <a:ext cx="0" cy="0"/>
          <a:chOff x="0" y="0"/>
          <a:chExt cx="0" cy="0"/>
        </a:xfrm>
      </p:grpSpPr>
      <p:sp>
        <p:nvSpPr>
          <p:cNvPr id="228" name="Shape 228"/>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229" name="Shape 229"/>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1"/>
        <p:cNvGrpSpPr/>
        <p:nvPr/>
      </p:nvGrpSpPr>
      <p:grpSpPr>
        <a:xfrm>
          <a:off x="0" y="0"/>
          <a:ext cx="0" cy="0"/>
          <a:chOff x="0" y="0"/>
          <a:chExt cx="0" cy="0"/>
        </a:xfrm>
      </p:grpSpPr>
      <p:sp>
        <p:nvSpPr>
          <p:cNvPr id="252" name="Shape 252"/>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253" name="Shape 253"/>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7"/>
        <p:cNvGrpSpPr/>
        <p:nvPr/>
      </p:nvGrpSpPr>
      <p:grpSpPr>
        <a:xfrm>
          <a:off x="0" y="0"/>
          <a:ext cx="0" cy="0"/>
          <a:chOff x="0" y="0"/>
          <a:chExt cx="0" cy="0"/>
        </a:xfrm>
      </p:grpSpPr>
      <p:sp>
        <p:nvSpPr>
          <p:cNvPr id="258" name="Shape 258"/>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259" name="Shape 259"/>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4"/>
        <p:cNvGrpSpPr/>
        <p:nvPr/>
      </p:nvGrpSpPr>
      <p:grpSpPr>
        <a:xfrm>
          <a:off x="0" y="0"/>
          <a:ext cx="0" cy="0"/>
          <a:chOff x="0" y="0"/>
          <a:chExt cx="0" cy="0"/>
        </a:xfrm>
      </p:grpSpPr>
      <p:sp>
        <p:nvSpPr>
          <p:cNvPr id="265" name="Shape 265"/>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66" name="Shape 266"/>
          <p:cNvSpPr txBox="1">
            <a:spLocks noGrp="1"/>
          </p:cNvSpPr>
          <p:nvPr>
            <p:ph type="body" idx="1"/>
          </p:nvPr>
        </p:nvSpPr>
        <p:spPr>
          <a:xfrm>
            <a:off x="685800" y="4400550"/>
            <a:ext cx="5486400" cy="3600600"/>
          </a:xfrm>
          <a:prstGeom prst="rect">
            <a:avLst/>
          </a:prstGeom>
        </p:spPr>
        <p:txBody>
          <a:bodyPr lIns="91425" tIns="91425" rIns="91425" bIns="91425" anchor="t" anchorCtr="0">
            <a:noAutofit/>
          </a:bodyPr>
          <a:lstStyle/>
          <a:p>
            <a:pPr lvl="0">
              <a:spcBef>
                <a:spcPts val="0"/>
              </a:spcBef>
              <a:buNone/>
            </a:pPr>
            <a:endParaRPr/>
          </a:p>
        </p:txBody>
      </p:sp>
      <p:sp>
        <p:nvSpPr>
          <p:cNvPr id="267" name="Shape 267"/>
          <p:cNvSpPr txBox="1">
            <a:spLocks noGrp="1"/>
          </p:cNvSpPr>
          <p:nvPr>
            <p:ph type="sldNum" idx="12"/>
          </p:nvPr>
        </p:nvSpPr>
        <p:spPr>
          <a:xfrm>
            <a:off x="3884612" y="8685213"/>
            <a:ext cx="2971800" cy="458700"/>
          </a:xfrm>
          <a:prstGeom prst="rect">
            <a:avLst/>
          </a:prstGeom>
        </p:spPr>
        <p:txBody>
          <a:bodyPr lIns="91425" tIns="45700" rIns="91425" bIns="45700" anchor="b" anchorCtr="0">
            <a:noAutofit/>
          </a:bodyPr>
          <a:lstStyle/>
          <a:p>
            <a:pPr lvl="0">
              <a:spcBef>
                <a:spcPts val="0"/>
              </a:spcBef>
              <a:buClr>
                <a:srgbClr val="000000"/>
              </a:buClr>
              <a:buSzPct val="25000"/>
              <a:buFont typeface="Arial"/>
              <a:buNone/>
            </a:pPr>
            <a:fld id="{00000000-1234-1234-1234-123412341234}" type="slidenum">
              <a:rPr lang="en-US"/>
              <a:t>23</a:t>
            </a:fld>
            <a:endParaRPr lang="en-US"/>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2"/>
        <p:cNvGrpSpPr/>
        <p:nvPr/>
      </p:nvGrpSpPr>
      <p:grpSpPr>
        <a:xfrm>
          <a:off x="0" y="0"/>
          <a:ext cx="0" cy="0"/>
          <a:chOff x="0" y="0"/>
          <a:chExt cx="0" cy="0"/>
        </a:xfrm>
      </p:grpSpPr>
      <p:sp>
        <p:nvSpPr>
          <p:cNvPr id="273" name="Shape 273"/>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274" name="Shape 274"/>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80"/>
        <p:cNvGrpSpPr/>
        <p:nvPr/>
      </p:nvGrpSpPr>
      <p:grpSpPr>
        <a:xfrm>
          <a:off x="0" y="0"/>
          <a:ext cx="0" cy="0"/>
          <a:chOff x="0" y="0"/>
          <a:chExt cx="0" cy="0"/>
        </a:xfrm>
      </p:grpSpPr>
      <p:sp>
        <p:nvSpPr>
          <p:cNvPr id="281" name="Shape 281"/>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282" name="Shape 282"/>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88"/>
        <p:cNvGrpSpPr/>
        <p:nvPr/>
      </p:nvGrpSpPr>
      <p:grpSpPr>
        <a:xfrm>
          <a:off x="0" y="0"/>
          <a:ext cx="0" cy="0"/>
          <a:chOff x="0" y="0"/>
          <a:chExt cx="0" cy="0"/>
        </a:xfrm>
      </p:grpSpPr>
      <p:sp>
        <p:nvSpPr>
          <p:cNvPr id="289" name="Shape 289"/>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290" name="Shape 290"/>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96"/>
        <p:cNvGrpSpPr/>
        <p:nvPr/>
      </p:nvGrpSpPr>
      <p:grpSpPr>
        <a:xfrm>
          <a:off x="0" y="0"/>
          <a:ext cx="0" cy="0"/>
          <a:chOff x="0" y="0"/>
          <a:chExt cx="0" cy="0"/>
        </a:xfrm>
      </p:grpSpPr>
      <p:sp>
        <p:nvSpPr>
          <p:cNvPr id="297" name="Shape 297"/>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298" name="Shape 298"/>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04"/>
        <p:cNvGrpSpPr/>
        <p:nvPr/>
      </p:nvGrpSpPr>
      <p:grpSpPr>
        <a:xfrm>
          <a:off x="0" y="0"/>
          <a:ext cx="0" cy="0"/>
          <a:chOff x="0" y="0"/>
          <a:chExt cx="0" cy="0"/>
        </a:xfrm>
      </p:grpSpPr>
      <p:sp>
        <p:nvSpPr>
          <p:cNvPr id="305" name="Shape 305"/>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306" name="Shape 306"/>
          <p:cNvSpPr txBox="1">
            <a:spLocks noGrp="1"/>
          </p:cNvSpPr>
          <p:nvPr>
            <p:ph type="body" idx="1"/>
          </p:nvPr>
        </p:nvSpPr>
        <p:spPr>
          <a:xfrm>
            <a:off x="685800" y="4400550"/>
            <a:ext cx="5486400" cy="3600600"/>
          </a:xfrm>
          <a:prstGeom prst="rect">
            <a:avLst/>
          </a:prstGeom>
        </p:spPr>
        <p:txBody>
          <a:bodyPr lIns="91425" tIns="91425" rIns="91425" bIns="91425" anchor="t" anchorCtr="0">
            <a:noAutofit/>
          </a:bodyPr>
          <a:lstStyle/>
          <a:p>
            <a:pPr lvl="0">
              <a:spcBef>
                <a:spcPts val="0"/>
              </a:spcBef>
              <a:buNone/>
            </a:pPr>
            <a:endParaRPr/>
          </a:p>
        </p:txBody>
      </p:sp>
      <p:sp>
        <p:nvSpPr>
          <p:cNvPr id="307" name="Shape 307"/>
          <p:cNvSpPr txBox="1">
            <a:spLocks noGrp="1"/>
          </p:cNvSpPr>
          <p:nvPr>
            <p:ph type="sldNum" idx="12"/>
          </p:nvPr>
        </p:nvSpPr>
        <p:spPr>
          <a:xfrm>
            <a:off x="3884612" y="8685213"/>
            <a:ext cx="2971800" cy="458700"/>
          </a:xfrm>
          <a:prstGeom prst="rect">
            <a:avLst/>
          </a:prstGeom>
        </p:spPr>
        <p:txBody>
          <a:bodyPr lIns="91425" tIns="45700" rIns="91425" bIns="45700" anchor="b" anchorCtr="0">
            <a:noAutofit/>
          </a:bodyPr>
          <a:lstStyle/>
          <a:p>
            <a:pPr lvl="0">
              <a:spcBef>
                <a:spcPts val="0"/>
              </a:spcBef>
              <a:buClr>
                <a:srgbClr val="000000"/>
              </a:buClr>
              <a:buSzPct val="25000"/>
              <a:buFont typeface="Arial"/>
              <a:buNone/>
            </a:pPr>
            <a:fld id="{00000000-1234-1234-1234-123412341234}" type="slidenum">
              <a:rPr lang="en-US"/>
              <a:t>28</a:t>
            </a:fld>
            <a:endParaRPr lang="en-US"/>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2"/>
        <p:cNvGrpSpPr/>
        <p:nvPr/>
      </p:nvGrpSpPr>
      <p:grpSpPr>
        <a:xfrm>
          <a:off x="0" y="0"/>
          <a:ext cx="0" cy="0"/>
          <a:chOff x="0" y="0"/>
          <a:chExt cx="0" cy="0"/>
        </a:xfrm>
      </p:grpSpPr>
      <p:sp>
        <p:nvSpPr>
          <p:cNvPr id="313" name="Shape 313"/>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med" len="med"/>
            <a:tailEnd type="none" w="med" len="med"/>
          </a:ln>
        </p:spPr>
      </p:sp>
      <p:sp>
        <p:nvSpPr>
          <p:cNvPr id="314" name="Shape 314"/>
          <p:cNvSpPr txBox="1">
            <a:spLocks noGrp="1"/>
          </p:cNvSpPr>
          <p:nvPr>
            <p:ph type="body" idx="1"/>
          </p:nvPr>
        </p:nvSpPr>
        <p:spPr>
          <a:xfrm>
            <a:off x="685800" y="4400550"/>
            <a:ext cx="5486399" cy="360045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endParaRPr sz="1200" b="0" i="0" u="none" strike="noStrike" cap="none">
              <a:solidFill>
                <a:schemeClr val="dk1"/>
              </a:solidFill>
              <a:latin typeface="Calibri"/>
              <a:ea typeface="Calibri"/>
              <a:cs typeface="Calibri"/>
              <a:sym typeface="Calibri"/>
            </a:endParaRPr>
          </a:p>
        </p:txBody>
      </p:sp>
      <p:sp>
        <p:nvSpPr>
          <p:cNvPr id="315" name="Shape 315"/>
          <p:cNvSpPr txBox="1">
            <a:spLocks noGrp="1"/>
          </p:cNvSpPr>
          <p:nvPr>
            <p:ph type="sldNum" idx="12"/>
          </p:nvPr>
        </p:nvSpPr>
        <p:spPr>
          <a:xfrm>
            <a:off x="3884612" y="8685213"/>
            <a:ext cx="2971799" cy="458786"/>
          </a:xfrm>
          <a:prstGeom prst="rect">
            <a:avLst/>
          </a:prstGeom>
          <a:noFill/>
          <a:ln>
            <a:noFill/>
          </a:ln>
        </p:spPr>
        <p:txBody>
          <a:bodyPr lIns="91425" tIns="45700" rIns="91425" bIns="45700" anchor="b" anchorCtr="0">
            <a:noAutofit/>
          </a:bodyPr>
          <a:lstStyle/>
          <a:p>
            <a:pPr marL="0" marR="0" lvl="0" indent="0" algn="r" rtl="0">
              <a:spcBef>
                <a:spcPts val="0"/>
              </a:spcBef>
              <a:buSzPct val="25000"/>
              <a:buNone/>
            </a:pPr>
            <a:fld id="{00000000-1234-1234-1234-123412341234}" type="slidenum">
              <a:rPr lang="en-US" sz="1200">
                <a:solidFill>
                  <a:schemeClr val="dk1"/>
                </a:solidFill>
                <a:latin typeface="Calibri"/>
                <a:ea typeface="Calibri"/>
                <a:cs typeface="Calibri"/>
                <a:sym typeface="Calibri"/>
              </a:rPr>
              <a:t>29</a:t>
            </a:fld>
            <a:endParaRPr lang="en-US" sz="1200">
              <a:solidFill>
                <a:schemeClr val="dk1"/>
              </a:solidFill>
              <a:latin typeface="Calibri"/>
              <a:ea typeface="Calibri"/>
              <a:cs typeface="Calibri"/>
              <a:sym typeface="Calibri"/>
            </a:endParaRPr>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21"/>
        <p:cNvGrpSpPr/>
        <p:nvPr/>
      </p:nvGrpSpPr>
      <p:grpSpPr>
        <a:xfrm>
          <a:off x="0" y="0"/>
          <a:ext cx="0" cy="0"/>
          <a:chOff x="0" y="0"/>
          <a:chExt cx="0" cy="0"/>
        </a:xfrm>
      </p:grpSpPr>
      <p:sp>
        <p:nvSpPr>
          <p:cNvPr id="322" name="Shape 322"/>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med" len="med"/>
            <a:tailEnd type="none" w="med" len="med"/>
          </a:ln>
        </p:spPr>
      </p:sp>
      <p:sp>
        <p:nvSpPr>
          <p:cNvPr id="323" name="Shape 323"/>
          <p:cNvSpPr txBox="1">
            <a:spLocks noGrp="1"/>
          </p:cNvSpPr>
          <p:nvPr>
            <p:ph type="body" idx="1"/>
          </p:nvPr>
        </p:nvSpPr>
        <p:spPr>
          <a:xfrm>
            <a:off x="685800" y="4400550"/>
            <a:ext cx="5486399" cy="360045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endParaRPr sz="1200" b="0" i="0" u="none" strike="noStrike" cap="none">
              <a:solidFill>
                <a:schemeClr val="dk1"/>
              </a:solidFill>
              <a:latin typeface="Calibri"/>
              <a:ea typeface="Calibri"/>
              <a:cs typeface="Calibri"/>
              <a:sym typeface="Calibri"/>
            </a:endParaRPr>
          </a:p>
        </p:txBody>
      </p:sp>
      <p:sp>
        <p:nvSpPr>
          <p:cNvPr id="324" name="Shape 324"/>
          <p:cNvSpPr txBox="1">
            <a:spLocks noGrp="1"/>
          </p:cNvSpPr>
          <p:nvPr>
            <p:ph type="sldNum" idx="12"/>
          </p:nvPr>
        </p:nvSpPr>
        <p:spPr>
          <a:xfrm>
            <a:off x="3884612" y="8685213"/>
            <a:ext cx="2971799" cy="458786"/>
          </a:xfrm>
          <a:prstGeom prst="rect">
            <a:avLst/>
          </a:prstGeom>
          <a:noFill/>
          <a:ln>
            <a:noFill/>
          </a:ln>
        </p:spPr>
        <p:txBody>
          <a:bodyPr lIns="91425" tIns="45700" rIns="91425" bIns="45700" anchor="b" anchorCtr="0">
            <a:noAutofit/>
          </a:bodyPr>
          <a:lstStyle/>
          <a:p>
            <a:pPr marL="0" marR="0" lvl="0" indent="0" algn="r" rtl="0">
              <a:spcBef>
                <a:spcPts val="0"/>
              </a:spcBef>
              <a:buSzPct val="25000"/>
              <a:buNone/>
            </a:pPr>
            <a:fld id="{00000000-1234-1234-1234-123412341234}" type="slidenum">
              <a:rPr lang="en-US" sz="1200">
                <a:solidFill>
                  <a:schemeClr val="dk1"/>
                </a:solidFill>
                <a:latin typeface="Calibri"/>
                <a:ea typeface="Calibri"/>
                <a:cs typeface="Calibri"/>
                <a:sym typeface="Calibri"/>
              </a:rPr>
              <a:t>30</a:t>
            </a:fld>
            <a:endParaRPr lang="en-US" sz="1200">
              <a:solidFill>
                <a:schemeClr val="dk1"/>
              </a:solidFill>
              <a:latin typeface="Calibri"/>
              <a:ea typeface="Calibri"/>
              <a:cs typeface="Calibri"/>
              <a:sym typeface="Calibri"/>
            </a:endParaRPr>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30"/>
        <p:cNvGrpSpPr/>
        <p:nvPr/>
      </p:nvGrpSpPr>
      <p:grpSpPr>
        <a:xfrm>
          <a:off x="0" y="0"/>
          <a:ext cx="0" cy="0"/>
          <a:chOff x="0" y="0"/>
          <a:chExt cx="0" cy="0"/>
        </a:xfrm>
      </p:grpSpPr>
      <p:sp>
        <p:nvSpPr>
          <p:cNvPr id="331" name="Shape 331"/>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332" name="Shape 332"/>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36"/>
        <p:cNvGrpSpPr/>
        <p:nvPr/>
      </p:nvGrpSpPr>
      <p:grpSpPr>
        <a:xfrm>
          <a:off x="0" y="0"/>
          <a:ext cx="0" cy="0"/>
          <a:chOff x="0" y="0"/>
          <a:chExt cx="0" cy="0"/>
        </a:xfrm>
      </p:grpSpPr>
      <p:sp>
        <p:nvSpPr>
          <p:cNvPr id="337" name="Shape 337"/>
          <p:cNvSpPr txBox="1">
            <a:spLocks noGrp="1"/>
          </p:cNvSpPr>
          <p:nvPr>
            <p:ph type="body" idx="1"/>
          </p:nvPr>
        </p:nvSpPr>
        <p:spPr>
          <a:xfrm>
            <a:off x="685800" y="4400550"/>
            <a:ext cx="5486399" cy="3600450"/>
          </a:xfrm>
          <a:prstGeom prst="rect">
            <a:avLst/>
          </a:prstGeom>
        </p:spPr>
        <p:txBody>
          <a:bodyPr lIns="91425" tIns="91425" rIns="91425" bIns="91425" anchor="t" anchorCtr="0">
            <a:noAutofit/>
          </a:bodyPr>
          <a:lstStyle/>
          <a:p>
            <a:pPr lvl="0">
              <a:spcBef>
                <a:spcPts val="0"/>
              </a:spcBef>
              <a:buNone/>
            </a:pPr>
            <a:endParaRPr/>
          </a:p>
        </p:txBody>
      </p:sp>
      <p:sp>
        <p:nvSpPr>
          <p:cNvPr id="338" name="Shape 338"/>
          <p:cNvSpPr>
            <a:spLocks noGrp="1" noRot="1" noChangeAspect="1"/>
          </p:cNvSpPr>
          <p:nvPr>
            <p:ph type="sldImg" idx="2"/>
          </p:nvPr>
        </p:nvSpPr>
        <p:spPr>
          <a:xfrm>
            <a:off x="1371600" y="1143000"/>
            <a:ext cx="41148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cSld name="Title Slide">
    <p:spTree>
      <p:nvGrpSpPr>
        <p:cNvPr id="1" name="Shape 19"/>
        <p:cNvGrpSpPr/>
        <p:nvPr/>
      </p:nvGrpSpPr>
      <p:grpSpPr>
        <a:xfrm>
          <a:off x="0" y="0"/>
          <a:ext cx="0" cy="0"/>
          <a:chOff x="0" y="0"/>
          <a:chExt cx="0" cy="0"/>
        </a:xfrm>
      </p:grpSpPr>
      <p:pic>
        <p:nvPicPr>
          <p:cNvPr id="20" name="Shape 20"/>
          <p:cNvPicPr preferRelativeResize="0"/>
          <p:nvPr/>
        </p:nvPicPr>
        <p:blipFill rotWithShape="1">
          <a:blip r:embed="rId2">
            <a:alphaModFix/>
          </a:blip>
          <a:srcRect/>
          <a:stretch/>
        </p:blipFill>
        <p:spPr>
          <a:xfrm>
            <a:off x="0" y="0"/>
            <a:ext cx="9171619" cy="6858000"/>
          </a:xfrm>
          <a:prstGeom prst="rect">
            <a:avLst/>
          </a:prstGeom>
          <a:noFill/>
          <a:ln>
            <a:noFill/>
          </a:ln>
        </p:spPr>
      </p:pic>
      <p:sp>
        <p:nvSpPr>
          <p:cNvPr id="21" name="Shape 21"/>
          <p:cNvSpPr/>
          <p:nvPr/>
        </p:nvSpPr>
        <p:spPr>
          <a:xfrm>
            <a:off x="86136" y="2201639"/>
            <a:ext cx="9085438" cy="1712685"/>
          </a:xfrm>
          <a:prstGeom prst="rect">
            <a:avLst/>
          </a:prstGeom>
          <a:solidFill>
            <a:srgbClr val="0A90CE"/>
          </a:solidFill>
          <a:ln>
            <a:noFill/>
          </a:ln>
        </p:spPr>
        <p:txBody>
          <a:bodyPr lIns="91425" tIns="45700" rIns="91425" bIns="45700" anchor="ctr" anchorCtr="0">
            <a:noAutofit/>
          </a:bodyPr>
          <a:lstStyle/>
          <a:p>
            <a:pPr marL="0" marR="0" lvl="0" indent="0" algn="ctr" rtl="0">
              <a:spcBef>
                <a:spcPts val="0"/>
              </a:spcBef>
              <a:buNone/>
            </a:pPr>
            <a:endParaRPr sz="1800" b="0" i="0" u="none" strike="noStrike" cap="none">
              <a:solidFill>
                <a:schemeClr val="lt1"/>
              </a:solidFill>
              <a:latin typeface="Calibri"/>
              <a:ea typeface="Calibri"/>
              <a:cs typeface="Calibri"/>
              <a:sym typeface="Calibri"/>
            </a:endParaRPr>
          </a:p>
        </p:txBody>
      </p:sp>
      <p:sp>
        <p:nvSpPr>
          <p:cNvPr id="22" name="Shape 22"/>
          <p:cNvSpPr/>
          <p:nvPr/>
        </p:nvSpPr>
        <p:spPr>
          <a:xfrm>
            <a:off x="1" y="2201635"/>
            <a:ext cx="795127" cy="1712685"/>
          </a:xfrm>
          <a:prstGeom prst="rect">
            <a:avLst/>
          </a:prstGeom>
          <a:solidFill>
            <a:srgbClr val="016D9C"/>
          </a:solidFill>
          <a:ln>
            <a:noFill/>
          </a:ln>
        </p:spPr>
        <p:txBody>
          <a:bodyPr lIns="91425" tIns="45700" rIns="91425" bIns="45700" anchor="ctr" anchorCtr="0">
            <a:noAutofit/>
          </a:bodyPr>
          <a:lstStyle/>
          <a:p>
            <a:pPr marL="0" marR="0" lvl="0" indent="0" algn="ctr" rtl="0">
              <a:spcBef>
                <a:spcPts val="0"/>
              </a:spcBef>
              <a:buNone/>
            </a:pPr>
            <a:endParaRPr sz="1800" b="0" i="0" u="none" strike="noStrike" cap="none">
              <a:solidFill>
                <a:schemeClr val="lt1"/>
              </a:solidFill>
              <a:latin typeface="Calibri"/>
              <a:ea typeface="Calibri"/>
              <a:cs typeface="Calibri"/>
              <a:sym typeface="Calibri"/>
            </a:endParaRPr>
          </a:p>
        </p:txBody>
      </p:sp>
      <p:sp>
        <p:nvSpPr>
          <p:cNvPr id="23" name="Shape 23"/>
          <p:cNvSpPr/>
          <p:nvPr/>
        </p:nvSpPr>
        <p:spPr>
          <a:xfrm>
            <a:off x="3" y="2201638"/>
            <a:ext cx="145770" cy="1712685"/>
          </a:xfrm>
          <a:prstGeom prst="rect">
            <a:avLst/>
          </a:prstGeom>
          <a:solidFill>
            <a:srgbClr val="737273">
              <a:alpha val="60000"/>
            </a:srgbClr>
          </a:solidFill>
          <a:ln>
            <a:noFill/>
          </a:ln>
        </p:spPr>
        <p:txBody>
          <a:bodyPr lIns="91425" tIns="45700" rIns="91425" bIns="45700" anchor="ctr" anchorCtr="0">
            <a:noAutofit/>
          </a:bodyPr>
          <a:lstStyle/>
          <a:p>
            <a:pPr marL="0" marR="0" lvl="0" indent="0" algn="ctr" rtl="0">
              <a:spcBef>
                <a:spcPts val="0"/>
              </a:spcBef>
              <a:buNone/>
            </a:pPr>
            <a:endParaRPr sz="1800" b="0" i="0" u="none" strike="noStrike" cap="none">
              <a:solidFill>
                <a:schemeClr val="lt1"/>
              </a:solidFill>
              <a:latin typeface="Calibri"/>
              <a:ea typeface="Calibri"/>
              <a:cs typeface="Calibri"/>
              <a:sym typeface="Calibri"/>
            </a:endParaRPr>
          </a:p>
        </p:txBody>
      </p:sp>
      <p:sp>
        <p:nvSpPr>
          <p:cNvPr id="24" name="Shape 24"/>
          <p:cNvSpPr txBox="1">
            <a:spLocks noGrp="1"/>
          </p:cNvSpPr>
          <p:nvPr>
            <p:ph type="ctrTitle"/>
          </p:nvPr>
        </p:nvSpPr>
        <p:spPr>
          <a:xfrm>
            <a:off x="1007166" y="2433549"/>
            <a:ext cx="7957930" cy="762010"/>
          </a:xfrm>
          <a:prstGeom prst="rect">
            <a:avLst/>
          </a:prstGeom>
          <a:noFill/>
          <a:ln>
            <a:noFill/>
          </a:ln>
        </p:spPr>
        <p:txBody>
          <a:bodyPr lIns="91425" tIns="91425" rIns="91425" bIns="91425" anchor="ctr" anchorCtr="0"/>
          <a:lstStyle>
            <a:lvl1pPr marL="0" marR="0" lvl="0" indent="0" algn="l" rtl="0">
              <a:lnSpc>
                <a:spcPct val="90000"/>
              </a:lnSpc>
              <a:spcBef>
                <a:spcPts val="0"/>
              </a:spcBef>
              <a:buClr>
                <a:schemeClr val="lt1"/>
              </a:buClr>
              <a:buFont typeface="Calibri"/>
              <a:buNone/>
              <a:defRPr sz="4000" b="0" i="0" u="none" strike="noStrike" cap="none">
                <a:solidFill>
                  <a:schemeClr val="lt1"/>
                </a:solidFill>
                <a:latin typeface="Calibri"/>
                <a:ea typeface="Calibri"/>
                <a:cs typeface="Calibri"/>
                <a:sym typeface="Calibri"/>
              </a:defRPr>
            </a:lvl1pPr>
            <a:lvl2pPr lvl="1" indent="0">
              <a:spcBef>
                <a:spcPts val="0"/>
              </a:spcBef>
              <a:buNone/>
              <a:defRPr sz="1800"/>
            </a:lvl2pPr>
            <a:lvl3pPr lvl="2" indent="0">
              <a:spcBef>
                <a:spcPts val="0"/>
              </a:spcBef>
              <a:buNone/>
              <a:defRPr sz="1800"/>
            </a:lvl3pPr>
            <a:lvl4pPr lvl="3" indent="0">
              <a:spcBef>
                <a:spcPts val="0"/>
              </a:spcBef>
              <a:buNone/>
              <a:defRPr sz="1800"/>
            </a:lvl4pPr>
            <a:lvl5pPr lvl="4" indent="0">
              <a:spcBef>
                <a:spcPts val="0"/>
              </a:spcBef>
              <a:buNone/>
              <a:defRPr sz="1800"/>
            </a:lvl5pPr>
            <a:lvl6pPr lvl="5" indent="0">
              <a:spcBef>
                <a:spcPts val="0"/>
              </a:spcBef>
              <a:buNone/>
              <a:defRPr sz="1800"/>
            </a:lvl6pPr>
            <a:lvl7pPr lvl="6" indent="0">
              <a:spcBef>
                <a:spcPts val="0"/>
              </a:spcBef>
              <a:buNone/>
              <a:defRPr sz="1800"/>
            </a:lvl7pPr>
            <a:lvl8pPr lvl="7" indent="0">
              <a:spcBef>
                <a:spcPts val="0"/>
              </a:spcBef>
              <a:buNone/>
              <a:defRPr sz="1800"/>
            </a:lvl8pPr>
            <a:lvl9pPr lvl="8" indent="0">
              <a:spcBef>
                <a:spcPts val="0"/>
              </a:spcBef>
              <a:buNone/>
              <a:defRPr sz="1800"/>
            </a:lvl9pPr>
          </a:lstStyle>
          <a:p>
            <a:endParaRPr/>
          </a:p>
        </p:txBody>
      </p:sp>
      <p:sp>
        <p:nvSpPr>
          <p:cNvPr id="25" name="Shape 25"/>
          <p:cNvSpPr txBox="1">
            <a:spLocks noGrp="1"/>
          </p:cNvSpPr>
          <p:nvPr>
            <p:ph type="subTitle" idx="1"/>
          </p:nvPr>
        </p:nvSpPr>
        <p:spPr>
          <a:xfrm>
            <a:off x="1021808" y="3046835"/>
            <a:ext cx="6081356" cy="867487"/>
          </a:xfrm>
          <a:prstGeom prst="rect">
            <a:avLst/>
          </a:prstGeom>
          <a:noFill/>
          <a:ln>
            <a:noFill/>
          </a:ln>
        </p:spPr>
        <p:txBody>
          <a:bodyPr lIns="91425" tIns="91425" rIns="91425" bIns="91425" anchor="ctr" anchorCtr="0"/>
          <a:lstStyle>
            <a:lvl1pPr marL="0" marR="0" lvl="0" indent="0" algn="l" rtl="0">
              <a:lnSpc>
                <a:spcPct val="90000"/>
              </a:lnSpc>
              <a:spcBef>
                <a:spcPts val="1000"/>
              </a:spcBef>
              <a:buClr>
                <a:schemeClr val="accent1"/>
              </a:buClr>
              <a:buFont typeface="Noto Sans Symbols"/>
              <a:buNone/>
              <a:defRPr sz="2400" b="0" i="0" u="none" strike="noStrike" cap="none">
                <a:solidFill>
                  <a:schemeClr val="lt1"/>
                </a:solidFill>
                <a:latin typeface="Calibri"/>
                <a:ea typeface="Calibri"/>
                <a:cs typeface="Calibri"/>
                <a:sym typeface="Calibri"/>
              </a:defRPr>
            </a:lvl1pPr>
            <a:lvl2pPr marL="457200" marR="0" lvl="1" indent="0" algn="ctr" rtl="0">
              <a:lnSpc>
                <a:spcPct val="90000"/>
              </a:lnSpc>
              <a:spcBef>
                <a:spcPts val="500"/>
              </a:spcBef>
              <a:buClr>
                <a:schemeClr val="accent1"/>
              </a:buClr>
              <a:buFont typeface="Noto Sans Symbols"/>
              <a:buNone/>
              <a:defRPr sz="2000" b="0" i="0" u="none" strike="noStrike" cap="none">
                <a:solidFill>
                  <a:srgbClr val="595959"/>
                </a:solidFill>
                <a:latin typeface="Calibri"/>
                <a:ea typeface="Calibri"/>
                <a:cs typeface="Calibri"/>
                <a:sym typeface="Calibri"/>
              </a:defRPr>
            </a:lvl2pPr>
            <a:lvl3pPr marL="914400" marR="0" lvl="2" indent="0" algn="ctr" rtl="0">
              <a:lnSpc>
                <a:spcPct val="90000"/>
              </a:lnSpc>
              <a:spcBef>
                <a:spcPts val="500"/>
              </a:spcBef>
              <a:buClr>
                <a:schemeClr val="accent1"/>
              </a:buClr>
              <a:buFont typeface="Noto Sans Symbols"/>
              <a:buNone/>
              <a:defRPr sz="1800" b="0" i="0" u="none" strike="noStrike" cap="none">
                <a:solidFill>
                  <a:srgbClr val="595959"/>
                </a:solidFill>
                <a:latin typeface="Calibri"/>
                <a:ea typeface="Calibri"/>
                <a:cs typeface="Calibri"/>
                <a:sym typeface="Calibri"/>
              </a:defRPr>
            </a:lvl3pPr>
            <a:lvl4pPr marL="1371600" marR="0" lvl="3" indent="0" algn="ctr" rtl="0">
              <a:lnSpc>
                <a:spcPct val="90000"/>
              </a:lnSpc>
              <a:spcBef>
                <a:spcPts val="500"/>
              </a:spcBef>
              <a:buClr>
                <a:srgbClr val="595959"/>
              </a:buClr>
              <a:buFont typeface="Arial"/>
              <a:buNone/>
              <a:defRPr sz="1600" b="0" i="0" u="none" strike="noStrike" cap="none">
                <a:solidFill>
                  <a:srgbClr val="595959"/>
                </a:solidFill>
                <a:latin typeface="Arial"/>
                <a:ea typeface="Arial"/>
                <a:cs typeface="Arial"/>
                <a:sym typeface="Arial"/>
              </a:defRPr>
            </a:lvl4pPr>
            <a:lvl5pPr marL="1828800" marR="0" lvl="4" indent="0" algn="ctr" rtl="0">
              <a:lnSpc>
                <a:spcPct val="90000"/>
              </a:lnSpc>
              <a:spcBef>
                <a:spcPts val="500"/>
              </a:spcBef>
              <a:buClr>
                <a:srgbClr val="595959"/>
              </a:buClr>
              <a:buFont typeface="Arial"/>
              <a:buNone/>
              <a:defRPr sz="1600" b="0" i="0" u="none" strike="noStrike" cap="none">
                <a:solidFill>
                  <a:srgbClr val="595959"/>
                </a:solidFill>
                <a:latin typeface="Arial"/>
                <a:ea typeface="Arial"/>
                <a:cs typeface="Arial"/>
                <a:sym typeface="Arial"/>
              </a:defRPr>
            </a:lvl5pPr>
            <a:lvl6pPr marL="2286000" marR="0" lvl="5" indent="0" algn="ctr" rtl="0">
              <a:lnSpc>
                <a:spcPct val="90000"/>
              </a:lnSpc>
              <a:spcBef>
                <a:spcPts val="500"/>
              </a:spcBef>
              <a:buClr>
                <a:schemeClr val="dk1"/>
              </a:buClr>
              <a:buFont typeface="Arial"/>
              <a:buNone/>
              <a:defRPr sz="1600" b="0" i="0" u="none" strike="noStrike" cap="none">
                <a:solidFill>
                  <a:schemeClr val="dk1"/>
                </a:solidFill>
                <a:latin typeface="Calibri"/>
                <a:ea typeface="Calibri"/>
                <a:cs typeface="Calibri"/>
                <a:sym typeface="Calibri"/>
              </a:defRPr>
            </a:lvl6pPr>
            <a:lvl7pPr marL="2743200" marR="0" lvl="6" indent="0" algn="ctr" rtl="0">
              <a:lnSpc>
                <a:spcPct val="90000"/>
              </a:lnSpc>
              <a:spcBef>
                <a:spcPts val="500"/>
              </a:spcBef>
              <a:buClr>
                <a:schemeClr val="dk1"/>
              </a:buClr>
              <a:buFont typeface="Arial"/>
              <a:buNone/>
              <a:defRPr sz="1600" b="0" i="0" u="none" strike="noStrike" cap="none">
                <a:solidFill>
                  <a:schemeClr val="dk1"/>
                </a:solidFill>
                <a:latin typeface="Calibri"/>
                <a:ea typeface="Calibri"/>
                <a:cs typeface="Calibri"/>
                <a:sym typeface="Calibri"/>
              </a:defRPr>
            </a:lvl7pPr>
            <a:lvl8pPr marL="3200400" marR="0" lvl="7" indent="0" algn="ctr" rtl="0">
              <a:lnSpc>
                <a:spcPct val="90000"/>
              </a:lnSpc>
              <a:spcBef>
                <a:spcPts val="500"/>
              </a:spcBef>
              <a:buClr>
                <a:schemeClr val="dk1"/>
              </a:buClr>
              <a:buFont typeface="Arial"/>
              <a:buNone/>
              <a:defRPr sz="1600" b="0" i="0" u="none" strike="noStrike" cap="none">
                <a:solidFill>
                  <a:schemeClr val="dk1"/>
                </a:solidFill>
                <a:latin typeface="Calibri"/>
                <a:ea typeface="Calibri"/>
                <a:cs typeface="Calibri"/>
                <a:sym typeface="Calibri"/>
              </a:defRPr>
            </a:lvl8pPr>
            <a:lvl9pPr marL="3657600" marR="0" lvl="8" indent="0" algn="ctr" rtl="0">
              <a:lnSpc>
                <a:spcPct val="90000"/>
              </a:lnSpc>
              <a:spcBef>
                <a:spcPts val="500"/>
              </a:spcBef>
              <a:buClr>
                <a:schemeClr val="dk1"/>
              </a:buClr>
              <a:buFont typeface="Arial"/>
              <a:buNone/>
              <a:defRPr sz="1600" b="0" i="0" u="none" strike="noStrike" cap="none">
                <a:solidFill>
                  <a:schemeClr val="dk1"/>
                </a:solidFill>
                <a:latin typeface="Calibri"/>
                <a:ea typeface="Calibri"/>
                <a:cs typeface="Calibri"/>
                <a:sym typeface="Calibri"/>
              </a:defRPr>
            </a:lvl9pPr>
          </a:lstStyle>
          <a:p>
            <a:endParaRPr/>
          </a:p>
        </p:txBody>
      </p:sp>
      <p:sp>
        <p:nvSpPr>
          <p:cNvPr id="26" name="Shape 26"/>
          <p:cNvSpPr txBox="1"/>
          <p:nvPr/>
        </p:nvSpPr>
        <p:spPr>
          <a:xfrm>
            <a:off x="4540996" y="5959092"/>
            <a:ext cx="2936928" cy="369332"/>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1800" b="1" i="0" u="none" strike="noStrike" cap="none">
                <a:solidFill>
                  <a:schemeClr val="dk1"/>
                </a:solidFill>
                <a:latin typeface="Calibri"/>
                <a:ea typeface="Calibri"/>
                <a:cs typeface="Calibri"/>
                <a:sym typeface="Calibri"/>
              </a:rPr>
              <a:t>SUPPORT | ENGAGE | ALIGN</a:t>
            </a: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cSld name="Section Header">
    <p:spTree>
      <p:nvGrpSpPr>
        <p:cNvPr id="1" name="Shape 27"/>
        <p:cNvGrpSpPr/>
        <p:nvPr/>
      </p:nvGrpSpPr>
      <p:grpSpPr>
        <a:xfrm>
          <a:off x="0" y="0"/>
          <a:ext cx="0" cy="0"/>
          <a:chOff x="0" y="0"/>
          <a:chExt cx="0" cy="0"/>
        </a:xfrm>
      </p:grpSpPr>
      <p:pic>
        <p:nvPicPr>
          <p:cNvPr id="28" name="Shape 28"/>
          <p:cNvPicPr preferRelativeResize="0"/>
          <p:nvPr/>
        </p:nvPicPr>
        <p:blipFill rotWithShape="1">
          <a:blip r:embed="rId2">
            <a:alphaModFix/>
          </a:blip>
          <a:srcRect/>
          <a:stretch/>
        </p:blipFill>
        <p:spPr>
          <a:xfrm>
            <a:off x="0" y="0"/>
            <a:ext cx="9171619" cy="6858000"/>
          </a:xfrm>
          <a:prstGeom prst="rect">
            <a:avLst/>
          </a:prstGeom>
          <a:noFill/>
          <a:ln>
            <a:noFill/>
          </a:ln>
        </p:spPr>
      </p:pic>
      <p:sp>
        <p:nvSpPr>
          <p:cNvPr id="29" name="Shape 29"/>
          <p:cNvSpPr/>
          <p:nvPr/>
        </p:nvSpPr>
        <p:spPr>
          <a:xfrm>
            <a:off x="93885" y="2332383"/>
            <a:ext cx="9085483" cy="1318591"/>
          </a:xfrm>
          <a:prstGeom prst="rect">
            <a:avLst/>
          </a:prstGeom>
          <a:solidFill>
            <a:srgbClr val="0A90CE"/>
          </a:solidFill>
          <a:ln>
            <a:noFill/>
          </a:ln>
        </p:spPr>
        <p:txBody>
          <a:bodyPr lIns="91425" tIns="45700" rIns="91425" bIns="45700" anchor="ctr" anchorCtr="0">
            <a:noAutofit/>
          </a:bodyPr>
          <a:lstStyle/>
          <a:p>
            <a:pPr marL="0" marR="0" lvl="0" indent="0" algn="ctr" rtl="0">
              <a:spcBef>
                <a:spcPts val="0"/>
              </a:spcBef>
              <a:buNone/>
            </a:pPr>
            <a:endParaRPr sz="1800">
              <a:solidFill>
                <a:schemeClr val="lt1"/>
              </a:solidFill>
              <a:latin typeface="Calibri"/>
              <a:ea typeface="Calibri"/>
              <a:cs typeface="Calibri"/>
              <a:sym typeface="Calibri"/>
            </a:endParaRPr>
          </a:p>
        </p:txBody>
      </p:sp>
      <p:sp>
        <p:nvSpPr>
          <p:cNvPr id="30" name="Shape 30"/>
          <p:cNvSpPr/>
          <p:nvPr/>
        </p:nvSpPr>
        <p:spPr>
          <a:xfrm>
            <a:off x="1" y="2332380"/>
            <a:ext cx="795127" cy="1318591"/>
          </a:xfrm>
          <a:prstGeom prst="rect">
            <a:avLst/>
          </a:prstGeom>
          <a:solidFill>
            <a:srgbClr val="016D9C"/>
          </a:solidFill>
          <a:ln>
            <a:noFill/>
          </a:ln>
        </p:spPr>
        <p:txBody>
          <a:bodyPr lIns="91425" tIns="45700" rIns="91425" bIns="45700" anchor="ctr" anchorCtr="0">
            <a:noAutofit/>
          </a:bodyPr>
          <a:lstStyle/>
          <a:p>
            <a:pPr marL="0" marR="0" lvl="0" indent="0" algn="ctr" rtl="0">
              <a:spcBef>
                <a:spcPts val="0"/>
              </a:spcBef>
              <a:buNone/>
            </a:pPr>
            <a:endParaRPr sz="1800">
              <a:solidFill>
                <a:schemeClr val="lt1"/>
              </a:solidFill>
              <a:latin typeface="Calibri"/>
              <a:ea typeface="Calibri"/>
              <a:cs typeface="Calibri"/>
              <a:sym typeface="Calibri"/>
            </a:endParaRPr>
          </a:p>
        </p:txBody>
      </p:sp>
      <p:sp>
        <p:nvSpPr>
          <p:cNvPr id="31" name="Shape 31"/>
          <p:cNvSpPr txBox="1">
            <a:spLocks noGrp="1"/>
          </p:cNvSpPr>
          <p:nvPr>
            <p:ph type="title"/>
          </p:nvPr>
        </p:nvSpPr>
        <p:spPr>
          <a:xfrm>
            <a:off x="963391" y="1895061"/>
            <a:ext cx="7988966" cy="2289440"/>
          </a:xfrm>
          <a:prstGeom prst="rect">
            <a:avLst/>
          </a:prstGeom>
          <a:noFill/>
          <a:ln>
            <a:noFill/>
          </a:ln>
        </p:spPr>
        <p:txBody>
          <a:bodyPr lIns="91425" tIns="91425" rIns="91425" bIns="91425" anchor="ctr" anchorCtr="0"/>
          <a:lstStyle>
            <a:lvl1pPr marL="0" marR="0" lvl="0" indent="0" algn="l" rtl="0">
              <a:lnSpc>
                <a:spcPct val="90000"/>
              </a:lnSpc>
              <a:spcBef>
                <a:spcPts val="0"/>
              </a:spcBef>
              <a:buClr>
                <a:schemeClr val="lt1"/>
              </a:buClr>
              <a:buFont typeface="Calibri"/>
              <a:buNone/>
              <a:defRPr sz="4000" b="0" i="0" u="none" strike="noStrike" cap="none">
                <a:solidFill>
                  <a:schemeClr val="lt1"/>
                </a:solidFill>
                <a:latin typeface="Calibri"/>
                <a:ea typeface="Calibri"/>
                <a:cs typeface="Calibri"/>
                <a:sym typeface="Calibri"/>
              </a:defRPr>
            </a:lvl1pPr>
            <a:lvl2pPr lvl="1" indent="0">
              <a:spcBef>
                <a:spcPts val="0"/>
              </a:spcBef>
              <a:buNone/>
              <a:defRPr sz="1800"/>
            </a:lvl2pPr>
            <a:lvl3pPr lvl="2" indent="0">
              <a:spcBef>
                <a:spcPts val="0"/>
              </a:spcBef>
              <a:buNone/>
              <a:defRPr sz="1800"/>
            </a:lvl3pPr>
            <a:lvl4pPr lvl="3" indent="0">
              <a:spcBef>
                <a:spcPts val="0"/>
              </a:spcBef>
              <a:buNone/>
              <a:defRPr sz="1800"/>
            </a:lvl4pPr>
            <a:lvl5pPr lvl="4" indent="0">
              <a:spcBef>
                <a:spcPts val="0"/>
              </a:spcBef>
              <a:buNone/>
              <a:defRPr sz="1800"/>
            </a:lvl5pPr>
            <a:lvl6pPr lvl="5" indent="0">
              <a:spcBef>
                <a:spcPts val="0"/>
              </a:spcBef>
              <a:buNone/>
              <a:defRPr sz="1800"/>
            </a:lvl6pPr>
            <a:lvl7pPr lvl="6" indent="0">
              <a:spcBef>
                <a:spcPts val="0"/>
              </a:spcBef>
              <a:buNone/>
              <a:defRPr sz="1800"/>
            </a:lvl7pPr>
            <a:lvl8pPr lvl="7" indent="0">
              <a:spcBef>
                <a:spcPts val="0"/>
              </a:spcBef>
              <a:buNone/>
              <a:defRPr sz="1800"/>
            </a:lvl8pPr>
            <a:lvl9pPr lvl="8" indent="0">
              <a:spcBef>
                <a:spcPts val="0"/>
              </a:spcBef>
              <a:buNone/>
              <a:defRPr sz="1800"/>
            </a:lvl9pPr>
          </a:lstStyle>
          <a:p>
            <a:endParaRPr/>
          </a:p>
        </p:txBody>
      </p:sp>
      <p:sp>
        <p:nvSpPr>
          <p:cNvPr id="32" name="Shape 32"/>
          <p:cNvSpPr/>
          <p:nvPr/>
        </p:nvSpPr>
        <p:spPr>
          <a:xfrm>
            <a:off x="7752" y="2332380"/>
            <a:ext cx="152395" cy="1318591"/>
          </a:xfrm>
          <a:prstGeom prst="rect">
            <a:avLst/>
          </a:prstGeom>
          <a:solidFill>
            <a:srgbClr val="737273">
              <a:alpha val="60000"/>
            </a:srgbClr>
          </a:solidFill>
          <a:ln>
            <a:noFill/>
          </a:ln>
        </p:spPr>
        <p:txBody>
          <a:bodyPr lIns="91425" tIns="45700" rIns="91425" bIns="45700" anchor="ctr" anchorCtr="0">
            <a:noAutofit/>
          </a:bodyPr>
          <a:lstStyle/>
          <a:p>
            <a:pPr marL="0" marR="0" lvl="0" indent="0" algn="ctr" rtl="0">
              <a:spcBef>
                <a:spcPts val="0"/>
              </a:spcBef>
              <a:buNone/>
            </a:pPr>
            <a:endParaRPr sz="1800">
              <a:solidFill>
                <a:schemeClr val="lt1"/>
              </a:solidFill>
              <a:latin typeface="Calibri"/>
              <a:ea typeface="Calibri"/>
              <a:cs typeface="Calibri"/>
              <a:sym typeface="Calibri"/>
            </a:endParaRPr>
          </a:p>
        </p:txBody>
      </p:sp>
      <p:sp>
        <p:nvSpPr>
          <p:cNvPr id="33" name="Shape 33"/>
          <p:cNvSpPr txBox="1"/>
          <p:nvPr/>
        </p:nvSpPr>
        <p:spPr>
          <a:xfrm>
            <a:off x="4540996" y="5959092"/>
            <a:ext cx="2936928" cy="369332"/>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1800" b="1">
                <a:solidFill>
                  <a:schemeClr val="dk1"/>
                </a:solidFill>
                <a:latin typeface="Calibri"/>
                <a:ea typeface="Calibri"/>
                <a:cs typeface="Calibri"/>
                <a:sym typeface="Calibri"/>
              </a:rPr>
              <a:t>SUPPORT | ENGAGE | ALIGN</a:t>
            </a:r>
          </a:p>
        </p:txBody>
      </p:sp>
      <p:sp>
        <p:nvSpPr>
          <p:cNvPr id="34" name="Shape 34"/>
          <p:cNvSpPr txBox="1">
            <a:spLocks noGrp="1"/>
          </p:cNvSpPr>
          <p:nvPr>
            <p:ph type="sldNum" idx="12"/>
          </p:nvPr>
        </p:nvSpPr>
        <p:spPr>
          <a:xfrm>
            <a:off x="8556783" y="6333134"/>
            <a:ext cx="548700" cy="525000"/>
          </a:xfrm>
          <a:prstGeom prst="rect">
            <a:avLst/>
          </a:prstGeom>
        </p:spPr>
        <p:txBody>
          <a:bodyPr lIns="91425" tIns="45700" rIns="91425" bIns="45700" anchor="t" anchorCtr="0">
            <a:noAutofit/>
          </a:bodyPr>
          <a:lstStyle/>
          <a:p>
            <a:pPr lvl="0" algn="r">
              <a:spcBef>
                <a:spcPts val="0"/>
              </a:spcBef>
              <a:buNone/>
            </a:pPr>
            <a:fld id="{00000000-1234-1234-1234-123412341234}" type="slidenum">
              <a:rPr lang="en-US" sz="1300">
                <a:solidFill>
                  <a:srgbClr val="595959"/>
                </a:solidFill>
              </a:rPr>
              <a:t>‹#›</a:t>
            </a:fld>
            <a:endParaRPr lang="en-US" sz="1300">
              <a:solidFill>
                <a:srgbClr val="595959"/>
              </a:solidFill>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Shape 35"/>
        <p:cNvGrpSpPr/>
        <p:nvPr/>
      </p:nvGrpSpPr>
      <p:grpSpPr>
        <a:xfrm>
          <a:off x="0" y="0"/>
          <a:ext cx="0" cy="0"/>
          <a:chOff x="0" y="0"/>
          <a:chExt cx="0" cy="0"/>
        </a:xfrm>
      </p:grpSpPr>
      <p:sp>
        <p:nvSpPr>
          <p:cNvPr id="36" name="Shape 36"/>
          <p:cNvSpPr txBox="1">
            <a:spLocks noGrp="1"/>
          </p:cNvSpPr>
          <p:nvPr>
            <p:ph type="title"/>
          </p:nvPr>
        </p:nvSpPr>
        <p:spPr>
          <a:xfrm>
            <a:off x="628650" y="536027"/>
            <a:ext cx="7886700" cy="969579"/>
          </a:xfrm>
          <a:prstGeom prst="rect">
            <a:avLst/>
          </a:prstGeom>
          <a:noFill/>
          <a:ln>
            <a:noFill/>
          </a:ln>
        </p:spPr>
        <p:txBody>
          <a:bodyPr lIns="91425" tIns="91425" rIns="91425" bIns="91425" anchor="ctr" anchorCtr="0"/>
          <a:lstStyle>
            <a:lvl1pPr marL="0" marR="0" lvl="0" indent="0" algn="l" rtl="0">
              <a:lnSpc>
                <a:spcPct val="90000"/>
              </a:lnSpc>
              <a:spcBef>
                <a:spcPts val="0"/>
              </a:spcBef>
              <a:buClr>
                <a:srgbClr val="2E75B5"/>
              </a:buClr>
              <a:buFont typeface="Calibri"/>
              <a:buNone/>
              <a:defRPr sz="3600" b="0" i="0" u="none" strike="noStrike" cap="none">
                <a:solidFill>
                  <a:srgbClr val="2E75B5"/>
                </a:solidFill>
                <a:latin typeface="Calibri"/>
                <a:ea typeface="Calibri"/>
                <a:cs typeface="Calibri"/>
                <a:sym typeface="Calibri"/>
              </a:defRPr>
            </a:lvl1pPr>
            <a:lvl2pPr lvl="1" indent="0">
              <a:spcBef>
                <a:spcPts val="0"/>
              </a:spcBef>
              <a:buNone/>
              <a:defRPr sz="1800"/>
            </a:lvl2pPr>
            <a:lvl3pPr lvl="2" indent="0">
              <a:spcBef>
                <a:spcPts val="0"/>
              </a:spcBef>
              <a:buNone/>
              <a:defRPr sz="1800"/>
            </a:lvl3pPr>
            <a:lvl4pPr lvl="3" indent="0">
              <a:spcBef>
                <a:spcPts val="0"/>
              </a:spcBef>
              <a:buNone/>
              <a:defRPr sz="1800"/>
            </a:lvl4pPr>
            <a:lvl5pPr lvl="4" indent="0">
              <a:spcBef>
                <a:spcPts val="0"/>
              </a:spcBef>
              <a:buNone/>
              <a:defRPr sz="1800"/>
            </a:lvl5pPr>
            <a:lvl6pPr lvl="5" indent="0">
              <a:spcBef>
                <a:spcPts val="0"/>
              </a:spcBef>
              <a:buNone/>
              <a:defRPr sz="1800"/>
            </a:lvl6pPr>
            <a:lvl7pPr lvl="6" indent="0">
              <a:spcBef>
                <a:spcPts val="0"/>
              </a:spcBef>
              <a:buNone/>
              <a:defRPr sz="1800"/>
            </a:lvl7pPr>
            <a:lvl8pPr lvl="7" indent="0">
              <a:spcBef>
                <a:spcPts val="0"/>
              </a:spcBef>
              <a:buNone/>
              <a:defRPr sz="1800"/>
            </a:lvl8pPr>
            <a:lvl9pPr lvl="8" indent="0">
              <a:spcBef>
                <a:spcPts val="0"/>
              </a:spcBef>
              <a:buNone/>
              <a:defRPr sz="1800"/>
            </a:lvl9pPr>
          </a:lstStyle>
          <a:p>
            <a:endParaRPr/>
          </a:p>
        </p:txBody>
      </p:sp>
      <p:sp>
        <p:nvSpPr>
          <p:cNvPr id="37" name="Shape 37"/>
          <p:cNvSpPr txBox="1">
            <a:spLocks noGrp="1"/>
          </p:cNvSpPr>
          <p:nvPr>
            <p:ph type="body" idx="1"/>
          </p:nvPr>
        </p:nvSpPr>
        <p:spPr>
          <a:xfrm>
            <a:off x="628650" y="1773621"/>
            <a:ext cx="7886700" cy="3980792"/>
          </a:xfrm>
          <a:prstGeom prst="rect">
            <a:avLst/>
          </a:prstGeom>
          <a:noFill/>
          <a:ln>
            <a:noFill/>
          </a:ln>
        </p:spPr>
        <p:txBody>
          <a:bodyPr lIns="91425" tIns="91425" rIns="91425" bIns="91425" anchor="t" anchorCtr="0"/>
          <a:lstStyle>
            <a:lvl1pPr marL="228600" marR="0" lvl="0" indent="-101600" algn="l" rtl="0">
              <a:lnSpc>
                <a:spcPct val="90000"/>
              </a:lnSpc>
              <a:spcBef>
                <a:spcPts val="1000"/>
              </a:spcBef>
              <a:buClr>
                <a:schemeClr val="accent1"/>
              </a:buClr>
              <a:buSzPct val="100000"/>
              <a:buFont typeface="Noto Sans Symbols"/>
              <a:buChar char="▪"/>
              <a:defRPr sz="2000" b="0" i="0" u="none" strike="noStrike" cap="none">
                <a:solidFill>
                  <a:srgbClr val="595959"/>
                </a:solidFill>
                <a:latin typeface="Calibri"/>
                <a:ea typeface="Calibri"/>
                <a:cs typeface="Calibri"/>
                <a:sym typeface="Calibri"/>
              </a:defRPr>
            </a:lvl1pPr>
            <a:lvl2pPr marL="685800" marR="0" lvl="1" indent="-101600" algn="l" rtl="0">
              <a:lnSpc>
                <a:spcPct val="90000"/>
              </a:lnSpc>
              <a:spcBef>
                <a:spcPts val="500"/>
              </a:spcBef>
              <a:buClr>
                <a:schemeClr val="accent1"/>
              </a:buClr>
              <a:buSzPct val="100000"/>
              <a:buFont typeface="Noto Sans Symbols"/>
              <a:buChar char="▪"/>
              <a:defRPr sz="2000" b="0" i="0" u="none" strike="noStrike" cap="none">
                <a:solidFill>
                  <a:srgbClr val="595959"/>
                </a:solidFill>
                <a:latin typeface="Calibri"/>
                <a:ea typeface="Calibri"/>
                <a:cs typeface="Calibri"/>
                <a:sym typeface="Calibri"/>
              </a:defRPr>
            </a:lvl2pPr>
            <a:lvl3pPr marL="1143000" marR="0" lvl="2" indent="-101600" algn="l" rtl="0">
              <a:lnSpc>
                <a:spcPct val="90000"/>
              </a:lnSpc>
              <a:spcBef>
                <a:spcPts val="500"/>
              </a:spcBef>
              <a:buClr>
                <a:schemeClr val="accent1"/>
              </a:buClr>
              <a:buSzPct val="100000"/>
              <a:buFont typeface="Noto Sans Symbols"/>
              <a:buChar char="▪"/>
              <a:defRPr sz="2000" b="0" i="0" u="none" strike="noStrike" cap="none">
                <a:solidFill>
                  <a:srgbClr val="595959"/>
                </a:solidFill>
                <a:latin typeface="Calibri"/>
                <a:ea typeface="Calibri"/>
                <a:cs typeface="Calibri"/>
                <a:sym typeface="Calibri"/>
              </a:defRPr>
            </a:lvl3pPr>
            <a:lvl4pPr marL="1600200" marR="0" lvl="3" indent="-101600" algn="l" rtl="0">
              <a:lnSpc>
                <a:spcPct val="90000"/>
              </a:lnSpc>
              <a:spcBef>
                <a:spcPts val="500"/>
              </a:spcBef>
              <a:buClr>
                <a:schemeClr val="accent1"/>
              </a:buClr>
              <a:buSzPct val="100000"/>
              <a:buFont typeface="Noto Sans Symbols"/>
              <a:buChar char="▪"/>
              <a:defRPr sz="2000" b="0" i="0" u="none" strike="noStrike" cap="none">
                <a:solidFill>
                  <a:srgbClr val="595959"/>
                </a:solidFill>
                <a:latin typeface="Calibri"/>
                <a:ea typeface="Calibri"/>
                <a:cs typeface="Calibri"/>
                <a:sym typeface="Calibri"/>
              </a:defRPr>
            </a:lvl4pPr>
            <a:lvl5pPr marL="2057400" marR="0" lvl="4" indent="-101600" algn="l" rtl="0">
              <a:lnSpc>
                <a:spcPct val="90000"/>
              </a:lnSpc>
              <a:spcBef>
                <a:spcPts val="500"/>
              </a:spcBef>
              <a:buClr>
                <a:schemeClr val="accent1"/>
              </a:buClr>
              <a:buSzPct val="100000"/>
              <a:buFont typeface="Noto Sans Symbols"/>
              <a:buChar char="▪"/>
              <a:defRPr sz="2000" b="0" i="0" u="none" strike="noStrike" cap="none">
                <a:solidFill>
                  <a:srgbClr val="595959"/>
                </a:solidFill>
                <a:latin typeface="Calibri"/>
                <a:ea typeface="Calibri"/>
                <a:cs typeface="Calibri"/>
                <a:sym typeface="Calibri"/>
              </a:defRPr>
            </a:lvl5pPr>
            <a:lvl6pPr marL="2514600" marR="0" lvl="5" indent="-114300" algn="l" rtl="0">
              <a:lnSpc>
                <a:spcPct val="90000"/>
              </a:lnSpc>
              <a:spcBef>
                <a:spcPts val="500"/>
              </a:spcBef>
              <a:buClr>
                <a:schemeClr val="dk1"/>
              </a:buClr>
              <a:buSzPct val="100000"/>
              <a:buFont typeface="Arial"/>
              <a:buChar char="•"/>
              <a:defRPr sz="1800" b="0" i="0" u="none" strike="noStrike" cap="none">
                <a:solidFill>
                  <a:schemeClr val="dk1"/>
                </a:solidFill>
                <a:latin typeface="Calibri"/>
                <a:ea typeface="Calibri"/>
                <a:cs typeface="Calibri"/>
                <a:sym typeface="Calibri"/>
              </a:defRPr>
            </a:lvl6pPr>
            <a:lvl7pPr marL="2971800" marR="0" lvl="6" indent="-114300" algn="l" rtl="0">
              <a:lnSpc>
                <a:spcPct val="90000"/>
              </a:lnSpc>
              <a:spcBef>
                <a:spcPts val="500"/>
              </a:spcBef>
              <a:buClr>
                <a:schemeClr val="dk1"/>
              </a:buClr>
              <a:buSzPct val="100000"/>
              <a:buFont typeface="Arial"/>
              <a:buChar char="•"/>
              <a:defRPr sz="1800" b="0" i="0" u="none" strike="noStrike" cap="none">
                <a:solidFill>
                  <a:schemeClr val="dk1"/>
                </a:solidFill>
                <a:latin typeface="Calibri"/>
                <a:ea typeface="Calibri"/>
                <a:cs typeface="Calibri"/>
                <a:sym typeface="Calibri"/>
              </a:defRPr>
            </a:lvl7pPr>
            <a:lvl8pPr marL="3429000" marR="0" lvl="7" indent="-114300" algn="l" rtl="0">
              <a:lnSpc>
                <a:spcPct val="90000"/>
              </a:lnSpc>
              <a:spcBef>
                <a:spcPts val="500"/>
              </a:spcBef>
              <a:buClr>
                <a:schemeClr val="dk1"/>
              </a:buClr>
              <a:buSzPct val="100000"/>
              <a:buFont typeface="Arial"/>
              <a:buChar char="•"/>
              <a:defRPr sz="1800" b="0" i="0" u="none" strike="noStrike" cap="none">
                <a:solidFill>
                  <a:schemeClr val="dk1"/>
                </a:solidFill>
                <a:latin typeface="Calibri"/>
                <a:ea typeface="Calibri"/>
                <a:cs typeface="Calibri"/>
                <a:sym typeface="Calibri"/>
              </a:defRPr>
            </a:lvl8pPr>
            <a:lvl9pPr marL="3886200" marR="0" lvl="8" indent="-114300" algn="l" rtl="0">
              <a:lnSpc>
                <a:spcPct val="90000"/>
              </a:lnSpc>
              <a:spcBef>
                <a:spcPts val="500"/>
              </a:spcBef>
              <a:buClr>
                <a:schemeClr val="dk1"/>
              </a:buClr>
              <a:buSzPct val="1000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38" name="Shape 38"/>
          <p:cNvSpPr txBox="1">
            <a:spLocks noGrp="1"/>
          </p:cNvSpPr>
          <p:nvPr>
            <p:ph type="dt" idx="10"/>
          </p:nvPr>
        </p:nvSpPr>
        <p:spPr>
          <a:xfrm>
            <a:off x="490816" y="6617635"/>
            <a:ext cx="547990" cy="232865"/>
          </a:xfrm>
          <a:prstGeom prst="rect">
            <a:avLst/>
          </a:prstGeom>
          <a:noFill/>
          <a:ln>
            <a:noFill/>
          </a:ln>
        </p:spPr>
        <p:txBody>
          <a:bodyPr lIns="91425" tIns="91425" rIns="91425" bIns="91425" anchor="t" anchorCtr="0"/>
          <a:lstStyle>
            <a:lvl1pPr marL="0" marR="0" lvl="0" indent="0" algn="l" rtl="0">
              <a:spcBef>
                <a:spcPts val="0"/>
              </a:spcBef>
              <a:buNone/>
              <a:defRPr sz="800">
                <a:solidFill>
                  <a:srgbClr val="A5A5A5"/>
                </a:solidFill>
                <a:latin typeface="Calibri"/>
                <a:ea typeface="Calibri"/>
                <a:cs typeface="Calibri"/>
                <a:sym typeface="Calibri"/>
              </a:defRPr>
            </a:lvl1pPr>
            <a:lvl2pPr marL="457200" marR="0" lvl="1" indent="0" algn="l" rtl="0">
              <a:spcBef>
                <a:spcPts val="0"/>
              </a:spcBef>
              <a:buNone/>
              <a:defRPr sz="1800" b="0" i="0" u="none" strike="noStrike" cap="none">
                <a:solidFill>
                  <a:schemeClr val="dk1"/>
                </a:solidFill>
                <a:latin typeface="Calibri"/>
                <a:ea typeface="Calibri"/>
                <a:cs typeface="Calibri"/>
                <a:sym typeface="Calibri"/>
              </a:defRPr>
            </a:lvl2pPr>
            <a:lvl3pPr marL="914400" marR="0" lvl="2" indent="0" algn="l" rtl="0">
              <a:spcBef>
                <a:spcPts val="0"/>
              </a:spcBef>
              <a:buNone/>
              <a:defRPr sz="1800" b="0" i="0" u="none" strike="noStrike" cap="none">
                <a:solidFill>
                  <a:schemeClr val="dk1"/>
                </a:solidFill>
                <a:latin typeface="Calibri"/>
                <a:ea typeface="Calibri"/>
                <a:cs typeface="Calibri"/>
                <a:sym typeface="Calibri"/>
              </a:defRPr>
            </a:lvl3pPr>
            <a:lvl4pPr marL="1371600" marR="0" lvl="3" indent="0" algn="l" rtl="0">
              <a:spcBef>
                <a:spcPts val="0"/>
              </a:spcBef>
              <a:buNone/>
              <a:defRPr sz="1800" b="0" i="0" u="none" strike="noStrike" cap="none">
                <a:solidFill>
                  <a:schemeClr val="dk1"/>
                </a:solidFill>
                <a:latin typeface="Calibri"/>
                <a:ea typeface="Calibri"/>
                <a:cs typeface="Calibri"/>
                <a:sym typeface="Calibri"/>
              </a:defRPr>
            </a:lvl4pPr>
            <a:lvl5pPr marL="1828800" marR="0" lvl="4" indent="0" algn="l" rtl="0">
              <a:spcBef>
                <a:spcPts val="0"/>
              </a:spcBef>
              <a:buNone/>
              <a:defRPr sz="1800" b="0" i="0" u="none" strike="noStrike" cap="none">
                <a:solidFill>
                  <a:schemeClr val="dk1"/>
                </a:solidFill>
                <a:latin typeface="Calibri"/>
                <a:ea typeface="Calibri"/>
                <a:cs typeface="Calibri"/>
                <a:sym typeface="Calibri"/>
              </a:defRPr>
            </a:lvl5pPr>
            <a:lvl6pPr marL="2286000" marR="0" lvl="5" indent="0" algn="l" rtl="0">
              <a:spcBef>
                <a:spcPts val="0"/>
              </a:spcBef>
              <a:buNone/>
              <a:defRPr sz="1800" b="0" i="0" u="none" strike="noStrike" cap="none">
                <a:solidFill>
                  <a:schemeClr val="dk1"/>
                </a:solidFill>
                <a:latin typeface="Calibri"/>
                <a:ea typeface="Calibri"/>
                <a:cs typeface="Calibri"/>
                <a:sym typeface="Calibri"/>
              </a:defRPr>
            </a:lvl6pPr>
            <a:lvl7pPr marL="2743200" marR="0" lvl="6" indent="0" algn="l" rtl="0">
              <a:spcBef>
                <a:spcPts val="0"/>
              </a:spcBef>
              <a:buNone/>
              <a:defRPr sz="1800" b="0" i="0" u="none" strike="noStrike" cap="none">
                <a:solidFill>
                  <a:schemeClr val="dk1"/>
                </a:solidFill>
                <a:latin typeface="Calibri"/>
                <a:ea typeface="Calibri"/>
                <a:cs typeface="Calibri"/>
                <a:sym typeface="Calibri"/>
              </a:defRPr>
            </a:lvl7pPr>
            <a:lvl8pPr marL="3200400" marR="0" lvl="7" indent="0" algn="l" rtl="0">
              <a:spcBef>
                <a:spcPts val="0"/>
              </a:spcBef>
              <a:buNone/>
              <a:defRPr sz="1800" b="0" i="0" u="none" strike="noStrike" cap="none">
                <a:solidFill>
                  <a:schemeClr val="dk1"/>
                </a:solidFill>
                <a:latin typeface="Calibri"/>
                <a:ea typeface="Calibri"/>
                <a:cs typeface="Calibri"/>
                <a:sym typeface="Calibri"/>
              </a:defRPr>
            </a:lvl8pPr>
            <a:lvl9pPr marL="3657600" marR="0" lvl="8" indent="0" algn="l" rtl="0">
              <a:spcBef>
                <a:spcPts val="0"/>
              </a:spcBef>
              <a:buNone/>
              <a:defRPr sz="1800" b="0" i="0" u="none" strike="noStrike" cap="none">
                <a:solidFill>
                  <a:schemeClr val="dk1"/>
                </a:solidFill>
                <a:latin typeface="Calibri"/>
                <a:ea typeface="Calibri"/>
                <a:cs typeface="Calibri"/>
                <a:sym typeface="Calibri"/>
              </a:defRPr>
            </a:lvl9pPr>
          </a:lstStyle>
          <a:p>
            <a:endParaRPr/>
          </a:p>
        </p:txBody>
      </p:sp>
      <p:sp>
        <p:nvSpPr>
          <p:cNvPr id="39" name="Shape 39"/>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a:t>
            </a:fld>
            <a:endParaRPr lang="en-US" sz="800" b="1">
              <a:solidFill>
                <a:srgbClr val="A5A5A5"/>
              </a:solidFill>
              <a:latin typeface="Calibri"/>
              <a:ea typeface="Calibri"/>
              <a:cs typeface="Calibri"/>
              <a:sym typeface="Calibri"/>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cSld name="Two Content">
    <p:spTree>
      <p:nvGrpSpPr>
        <p:cNvPr id="1" name="Shape 40"/>
        <p:cNvGrpSpPr/>
        <p:nvPr/>
      </p:nvGrpSpPr>
      <p:grpSpPr>
        <a:xfrm>
          <a:off x="0" y="0"/>
          <a:ext cx="0" cy="0"/>
          <a:chOff x="0" y="0"/>
          <a:chExt cx="0" cy="0"/>
        </a:xfrm>
      </p:grpSpPr>
      <p:sp>
        <p:nvSpPr>
          <p:cNvPr id="41" name="Shape 41"/>
          <p:cNvSpPr txBox="1">
            <a:spLocks noGrp="1"/>
          </p:cNvSpPr>
          <p:nvPr>
            <p:ph type="title"/>
          </p:nvPr>
        </p:nvSpPr>
        <p:spPr>
          <a:xfrm>
            <a:off x="628650" y="536027"/>
            <a:ext cx="7886700" cy="969579"/>
          </a:xfrm>
          <a:prstGeom prst="rect">
            <a:avLst/>
          </a:prstGeom>
          <a:noFill/>
          <a:ln>
            <a:noFill/>
          </a:ln>
        </p:spPr>
        <p:txBody>
          <a:bodyPr lIns="91425" tIns="91425" rIns="91425" bIns="91425" anchor="ctr" anchorCtr="0"/>
          <a:lstStyle>
            <a:lvl1pPr marL="0" marR="0" lvl="0" indent="0" algn="l" rtl="0">
              <a:lnSpc>
                <a:spcPct val="90000"/>
              </a:lnSpc>
              <a:spcBef>
                <a:spcPts val="0"/>
              </a:spcBef>
              <a:buClr>
                <a:srgbClr val="2E75B5"/>
              </a:buClr>
              <a:buFont typeface="Calibri"/>
              <a:buNone/>
              <a:defRPr sz="3600" b="0" i="0" u="none" strike="noStrike" cap="none">
                <a:solidFill>
                  <a:srgbClr val="2E75B5"/>
                </a:solidFill>
                <a:latin typeface="Calibri"/>
                <a:ea typeface="Calibri"/>
                <a:cs typeface="Calibri"/>
                <a:sym typeface="Calibri"/>
              </a:defRPr>
            </a:lvl1pPr>
            <a:lvl2pPr lvl="1" indent="0">
              <a:spcBef>
                <a:spcPts val="0"/>
              </a:spcBef>
              <a:buNone/>
              <a:defRPr sz="1800"/>
            </a:lvl2pPr>
            <a:lvl3pPr lvl="2" indent="0">
              <a:spcBef>
                <a:spcPts val="0"/>
              </a:spcBef>
              <a:buNone/>
              <a:defRPr sz="1800"/>
            </a:lvl3pPr>
            <a:lvl4pPr lvl="3" indent="0">
              <a:spcBef>
                <a:spcPts val="0"/>
              </a:spcBef>
              <a:buNone/>
              <a:defRPr sz="1800"/>
            </a:lvl4pPr>
            <a:lvl5pPr lvl="4" indent="0">
              <a:spcBef>
                <a:spcPts val="0"/>
              </a:spcBef>
              <a:buNone/>
              <a:defRPr sz="1800"/>
            </a:lvl5pPr>
            <a:lvl6pPr lvl="5" indent="0">
              <a:spcBef>
                <a:spcPts val="0"/>
              </a:spcBef>
              <a:buNone/>
              <a:defRPr sz="1800"/>
            </a:lvl6pPr>
            <a:lvl7pPr lvl="6" indent="0">
              <a:spcBef>
                <a:spcPts val="0"/>
              </a:spcBef>
              <a:buNone/>
              <a:defRPr sz="1800"/>
            </a:lvl7pPr>
            <a:lvl8pPr lvl="7" indent="0">
              <a:spcBef>
                <a:spcPts val="0"/>
              </a:spcBef>
              <a:buNone/>
              <a:defRPr sz="1800"/>
            </a:lvl8pPr>
            <a:lvl9pPr lvl="8" indent="0">
              <a:spcBef>
                <a:spcPts val="0"/>
              </a:spcBef>
              <a:buNone/>
              <a:defRPr sz="1800"/>
            </a:lvl9pPr>
          </a:lstStyle>
          <a:p>
            <a:endParaRPr/>
          </a:p>
        </p:txBody>
      </p:sp>
      <p:sp>
        <p:nvSpPr>
          <p:cNvPr id="42" name="Shape 42"/>
          <p:cNvSpPr txBox="1">
            <a:spLocks noGrp="1"/>
          </p:cNvSpPr>
          <p:nvPr>
            <p:ph type="body" idx="1"/>
          </p:nvPr>
        </p:nvSpPr>
        <p:spPr>
          <a:xfrm>
            <a:off x="628650" y="1773621"/>
            <a:ext cx="3886200" cy="3980792"/>
          </a:xfrm>
          <a:prstGeom prst="rect">
            <a:avLst/>
          </a:prstGeom>
          <a:noFill/>
          <a:ln>
            <a:noFill/>
          </a:ln>
        </p:spPr>
        <p:txBody>
          <a:bodyPr lIns="91425" tIns="91425" rIns="91425" bIns="91425" anchor="t" anchorCtr="0"/>
          <a:lstStyle>
            <a:lvl1pPr marL="228600" marR="0" lvl="0" indent="-101600" algn="l" rtl="0">
              <a:lnSpc>
                <a:spcPct val="90000"/>
              </a:lnSpc>
              <a:spcBef>
                <a:spcPts val="1000"/>
              </a:spcBef>
              <a:buClr>
                <a:schemeClr val="accent1"/>
              </a:buClr>
              <a:buSzPct val="100000"/>
              <a:buFont typeface="Noto Sans Symbols"/>
              <a:buChar char="▪"/>
              <a:defRPr sz="2000" b="0" i="0" u="none" strike="noStrike" cap="none">
                <a:solidFill>
                  <a:srgbClr val="595959"/>
                </a:solidFill>
                <a:latin typeface="Calibri"/>
                <a:ea typeface="Calibri"/>
                <a:cs typeface="Calibri"/>
                <a:sym typeface="Calibri"/>
              </a:defRPr>
            </a:lvl1pPr>
            <a:lvl2pPr marL="685800" marR="0" lvl="1" indent="-101600" algn="l" rtl="0">
              <a:lnSpc>
                <a:spcPct val="90000"/>
              </a:lnSpc>
              <a:spcBef>
                <a:spcPts val="500"/>
              </a:spcBef>
              <a:buClr>
                <a:schemeClr val="accent1"/>
              </a:buClr>
              <a:buSzPct val="100000"/>
              <a:buFont typeface="Noto Sans Symbols"/>
              <a:buChar char="▪"/>
              <a:defRPr sz="2000" b="0" i="0" u="none" strike="noStrike" cap="none">
                <a:solidFill>
                  <a:srgbClr val="595959"/>
                </a:solidFill>
                <a:latin typeface="Calibri"/>
                <a:ea typeface="Calibri"/>
                <a:cs typeface="Calibri"/>
                <a:sym typeface="Calibri"/>
              </a:defRPr>
            </a:lvl2pPr>
            <a:lvl3pPr marL="1143000" marR="0" lvl="2" indent="-101600" algn="l" rtl="0">
              <a:lnSpc>
                <a:spcPct val="90000"/>
              </a:lnSpc>
              <a:spcBef>
                <a:spcPts val="500"/>
              </a:spcBef>
              <a:buClr>
                <a:schemeClr val="accent1"/>
              </a:buClr>
              <a:buSzPct val="100000"/>
              <a:buFont typeface="Noto Sans Symbols"/>
              <a:buChar char="▪"/>
              <a:defRPr sz="2000" b="0" i="0" u="none" strike="noStrike" cap="none">
                <a:solidFill>
                  <a:srgbClr val="595959"/>
                </a:solidFill>
                <a:latin typeface="Calibri"/>
                <a:ea typeface="Calibri"/>
                <a:cs typeface="Calibri"/>
                <a:sym typeface="Calibri"/>
              </a:defRPr>
            </a:lvl3pPr>
            <a:lvl4pPr marL="1600200" marR="0" lvl="3" indent="-158750" algn="l" rtl="0">
              <a:lnSpc>
                <a:spcPct val="90000"/>
              </a:lnSpc>
              <a:spcBef>
                <a:spcPts val="500"/>
              </a:spcBef>
              <a:buClr>
                <a:srgbClr val="595959"/>
              </a:buClr>
              <a:buSzPct val="100000"/>
              <a:buFont typeface="Arial"/>
              <a:buChar char="•"/>
              <a:defRPr sz="1100" b="0" i="0" u="none" strike="noStrike" cap="none">
                <a:solidFill>
                  <a:srgbClr val="595959"/>
                </a:solidFill>
                <a:latin typeface="Arial"/>
                <a:ea typeface="Arial"/>
                <a:cs typeface="Arial"/>
                <a:sym typeface="Arial"/>
              </a:defRPr>
            </a:lvl4pPr>
            <a:lvl5pPr marL="2057400" marR="0" lvl="4" indent="-158750" algn="l" rtl="0">
              <a:lnSpc>
                <a:spcPct val="90000"/>
              </a:lnSpc>
              <a:spcBef>
                <a:spcPts val="500"/>
              </a:spcBef>
              <a:buClr>
                <a:srgbClr val="595959"/>
              </a:buClr>
              <a:buSzPct val="100000"/>
              <a:buFont typeface="Arial"/>
              <a:buChar char="•"/>
              <a:defRPr sz="1100" b="0" i="0" u="none" strike="noStrike" cap="none">
                <a:solidFill>
                  <a:srgbClr val="595959"/>
                </a:solidFill>
                <a:latin typeface="Arial"/>
                <a:ea typeface="Arial"/>
                <a:cs typeface="Arial"/>
                <a:sym typeface="Arial"/>
              </a:defRPr>
            </a:lvl5pPr>
            <a:lvl6pPr marL="2514600" marR="0" lvl="5" indent="-114300" algn="l" rtl="0">
              <a:lnSpc>
                <a:spcPct val="90000"/>
              </a:lnSpc>
              <a:spcBef>
                <a:spcPts val="500"/>
              </a:spcBef>
              <a:buClr>
                <a:schemeClr val="dk1"/>
              </a:buClr>
              <a:buSzPct val="100000"/>
              <a:buFont typeface="Arial"/>
              <a:buChar char="•"/>
              <a:defRPr sz="1800" b="0" i="0" u="none" strike="noStrike" cap="none">
                <a:solidFill>
                  <a:schemeClr val="dk1"/>
                </a:solidFill>
                <a:latin typeface="Calibri"/>
                <a:ea typeface="Calibri"/>
                <a:cs typeface="Calibri"/>
                <a:sym typeface="Calibri"/>
              </a:defRPr>
            </a:lvl6pPr>
            <a:lvl7pPr marL="2971800" marR="0" lvl="6" indent="-114300" algn="l" rtl="0">
              <a:lnSpc>
                <a:spcPct val="90000"/>
              </a:lnSpc>
              <a:spcBef>
                <a:spcPts val="500"/>
              </a:spcBef>
              <a:buClr>
                <a:schemeClr val="dk1"/>
              </a:buClr>
              <a:buSzPct val="100000"/>
              <a:buFont typeface="Arial"/>
              <a:buChar char="•"/>
              <a:defRPr sz="1800" b="0" i="0" u="none" strike="noStrike" cap="none">
                <a:solidFill>
                  <a:schemeClr val="dk1"/>
                </a:solidFill>
                <a:latin typeface="Calibri"/>
                <a:ea typeface="Calibri"/>
                <a:cs typeface="Calibri"/>
                <a:sym typeface="Calibri"/>
              </a:defRPr>
            </a:lvl7pPr>
            <a:lvl8pPr marL="3429000" marR="0" lvl="7" indent="-114300" algn="l" rtl="0">
              <a:lnSpc>
                <a:spcPct val="90000"/>
              </a:lnSpc>
              <a:spcBef>
                <a:spcPts val="500"/>
              </a:spcBef>
              <a:buClr>
                <a:schemeClr val="dk1"/>
              </a:buClr>
              <a:buSzPct val="100000"/>
              <a:buFont typeface="Arial"/>
              <a:buChar char="•"/>
              <a:defRPr sz="1800" b="0" i="0" u="none" strike="noStrike" cap="none">
                <a:solidFill>
                  <a:schemeClr val="dk1"/>
                </a:solidFill>
                <a:latin typeface="Calibri"/>
                <a:ea typeface="Calibri"/>
                <a:cs typeface="Calibri"/>
                <a:sym typeface="Calibri"/>
              </a:defRPr>
            </a:lvl8pPr>
            <a:lvl9pPr marL="3886200" marR="0" lvl="8" indent="-114300" algn="l" rtl="0">
              <a:lnSpc>
                <a:spcPct val="90000"/>
              </a:lnSpc>
              <a:spcBef>
                <a:spcPts val="500"/>
              </a:spcBef>
              <a:buClr>
                <a:schemeClr val="dk1"/>
              </a:buClr>
              <a:buSzPct val="1000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43" name="Shape 43"/>
          <p:cNvSpPr txBox="1">
            <a:spLocks noGrp="1"/>
          </p:cNvSpPr>
          <p:nvPr>
            <p:ph type="body" idx="2"/>
          </p:nvPr>
        </p:nvSpPr>
        <p:spPr>
          <a:xfrm>
            <a:off x="4629150" y="1773621"/>
            <a:ext cx="3886200" cy="3980792"/>
          </a:xfrm>
          <a:prstGeom prst="rect">
            <a:avLst/>
          </a:prstGeom>
          <a:noFill/>
          <a:ln>
            <a:noFill/>
          </a:ln>
        </p:spPr>
        <p:txBody>
          <a:bodyPr lIns="91425" tIns="91425" rIns="91425" bIns="91425" anchor="t" anchorCtr="0"/>
          <a:lstStyle>
            <a:lvl1pPr marL="228600" marR="0" lvl="0" indent="-101600" algn="l" rtl="0">
              <a:lnSpc>
                <a:spcPct val="90000"/>
              </a:lnSpc>
              <a:spcBef>
                <a:spcPts val="1000"/>
              </a:spcBef>
              <a:buClr>
                <a:schemeClr val="accent1"/>
              </a:buClr>
              <a:buSzPct val="100000"/>
              <a:buFont typeface="Noto Sans Symbols"/>
              <a:buChar char="▪"/>
              <a:defRPr sz="2000" b="0" i="0" u="none" strike="noStrike" cap="none">
                <a:solidFill>
                  <a:srgbClr val="595959"/>
                </a:solidFill>
                <a:latin typeface="Calibri"/>
                <a:ea typeface="Calibri"/>
                <a:cs typeface="Calibri"/>
                <a:sym typeface="Calibri"/>
              </a:defRPr>
            </a:lvl1pPr>
            <a:lvl2pPr marL="685800" marR="0" lvl="1" indent="-101600" algn="l" rtl="0">
              <a:lnSpc>
                <a:spcPct val="90000"/>
              </a:lnSpc>
              <a:spcBef>
                <a:spcPts val="500"/>
              </a:spcBef>
              <a:buClr>
                <a:schemeClr val="accent1"/>
              </a:buClr>
              <a:buSzPct val="100000"/>
              <a:buFont typeface="Noto Sans Symbols"/>
              <a:buChar char="▪"/>
              <a:defRPr sz="2000" b="0" i="0" u="none" strike="noStrike" cap="none">
                <a:solidFill>
                  <a:srgbClr val="595959"/>
                </a:solidFill>
                <a:latin typeface="Calibri"/>
                <a:ea typeface="Calibri"/>
                <a:cs typeface="Calibri"/>
                <a:sym typeface="Calibri"/>
              </a:defRPr>
            </a:lvl2pPr>
            <a:lvl3pPr marL="1143000" marR="0" lvl="2" indent="-101600" algn="l" rtl="0">
              <a:lnSpc>
                <a:spcPct val="90000"/>
              </a:lnSpc>
              <a:spcBef>
                <a:spcPts val="500"/>
              </a:spcBef>
              <a:buClr>
                <a:schemeClr val="accent1"/>
              </a:buClr>
              <a:buSzPct val="100000"/>
              <a:buFont typeface="Noto Sans Symbols"/>
              <a:buChar char="▪"/>
              <a:defRPr sz="2000" b="0" i="0" u="none" strike="noStrike" cap="none">
                <a:solidFill>
                  <a:srgbClr val="595959"/>
                </a:solidFill>
                <a:latin typeface="Calibri"/>
                <a:ea typeface="Calibri"/>
                <a:cs typeface="Calibri"/>
                <a:sym typeface="Calibri"/>
              </a:defRPr>
            </a:lvl3pPr>
            <a:lvl4pPr marL="1600200" marR="0" lvl="3" indent="-158750" algn="l" rtl="0">
              <a:lnSpc>
                <a:spcPct val="90000"/>
              </a:lnSpc>
              <a:spcBef>
                <a:spcPts val="500"/>
              </a:spcBef>
              <a:buClr>
                <a:srgbClr val="595959"/>
              </a:buClr>
              <a:buSzPct val="100000"/>
              <a:buFont typeface="Arial"/>
              <a:buChar char="•"/>
              <a:defRPr sz="1100" b="0" i="0" u="none" strike="noStrike" cap="none">
                <a:solidFill>
                  <a:srgbClr val="595959"/>
                </a:solidFill>
                <a:latin typeface="Arial"/>
                <a:ea typeface="Arial"/>
                <a:cs typeface="Arial"/>
                <a:sym typeface="Arial"/>
              </a:defRPr>
            </a:lvl4pPr>
            <a:lvl5pPr marL="2057400" marR="0" lvl="4" indent="-158750" algn="l" rtl="0">
              <a:lnSpc>
                <a:spcPct val="90000"/>
              </a:lnSpc>
              <a:spcBef>
                <a:spcPts val="500"/>
              </a:spcBef>
              <a:buClr>
                <a:srgbClr val="595959"/>
              </a:buClr>
              <a:buSzPct val="100000"/>
              <a:buFont typeface="Arial"/>
              <a:buChar char="•"/>
              <a:defRPr sz="1100" b="0" i="0" u="none" strike="noStrike" cap="none">
                <a:solidFill>
                  <a:srgbClr val="595959"/>
                </a:solidFill>
                <a:latin typeface="Arial"/>
                <a:ea typeface="Arial"/>
                <a:cs typeface="Arial"/>
                <a:sym typeface="Arial"/>
              </a:defRPr>
            </a:lvl5pPr>
            <a:lvl6pPr marL="2514600" marR="0" lvl="5" indent="-114300" algn="l" rtl="0">
              <a:lnSpc>
                <a:spcPct val="90000"/>
              </a:lnSpc>
              <a:spcBef>
                <a:spcPts val="500"/>
              </a:spcBef>
              <a:buClr>
                <a:schemeClr val="dk1"/>
              </a:buClr>
              <a:buSzPct val="100000"/>
              <a:buFont typeface="Arial"/>
              <a:buChar char="•"/>
              <a:defRPr sz="1800" b="0" i="0" u="none" strike="noStrike" cap="none">
                <a:solidFill>
                  <a:schemeClr val="dk1"/>
                </a:solidFill>
                <a:latin typeface="Calibri"/>
                <a:ea typeface="Calibri"/>
                <a:cs typeface="Calibri"/>
                <a:sym typeface="Calibri"/>
              </a:defRPr>
            </a:lvl6pPr>
            <a:lvl7pPr marL="2971800" marR="0" lvl="6" indent="-114300" algn="l" rtl="0">
              <a:lnSpc>
                <a:spcPct val="90000"/>
              </a:lnSpc>
              <a:spcBef>
                <a:spcPts val="500"/>
              </a:spcBef>
              <a:buClr>
                <a:schemeClr val="dk1"/>
              </a:buClr>
              <a:buSzPct val="100000"/>
              <a:buFont typeface="Arial"/>
              <a:buChar char="•"/>
              <a:defRPr sz="1800" b="0" i="0" u="none" strike="noStrike" cap="none">
                <a:solidFill>
                  <a:schemeClr val="dk1"/>
                </a:solidFill>
                <a:latin typeface="Calibri"/>
                <a:ea typeface="Calibri"/>
                <a:cs typeface="Calibri"/>
                <a:sym typeface="Calibri"/>
              </a:defRPr>
            </a:lvl7pPr>
            <a:lvl8pPr marL="3429000" marR="0" lvl="7" indent="-114300" algn="l" rtl="0">
              <a:lnSpc>
                <a:spcPct val="90000"/>
              </a:lnSpc>
              <a:spcBef>
                <a:spcPts val="500"/>
              </a:spcBef>
              <a:buClr>
                <a:schemeClr val="dk1"/>
              </a:buClr>
              <a:buSzPct val="100000"/>
              <a:buFont typeface="Arial"/>
              <a:buChar char="•"/>
              <a:defRPr sz="1800" b="0" i="0" u="none" strike="noStrike" cap="none">
                <a:solidFill>
                  <a:schemeClr val="dk1"/>
                </a:solidFill>
                <a:latin typeface="Calibri"/>
                <a:ea typeface="Calibri"/>
                <a:cs typeface="Calibri"/>
                <a:sym typeface="Calibri"/>
              </a:defRPr>
            </a:lvl8pPr>
            <a:lvl9pPr marL="3886200" marR="0" lvl="8" indent="-114300" algn="l" rtl="0">
              <a:lnSpc>
                <a:spcPct val="90000"/>
              </a:lnSpc>
              <a:spcBef>
                <a:spcPts val="500"/>
              </a:spcBef>
              <a:buClr>
                <a:schemeClr val="dk1"/>
              </a:buClr>
              <a:buSzPct val="1000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44" name="Shape 44"/>
          <p:cNvSpPr txBox="1">
            <a:spLocks noGrp="1"/>
          </p:cNvSpPr>
          <p:nvPr>
            <p:ph type="dt" idx="10"/>
          </p:nvPr>
        </p:nvSpPr>
        <p:spPr>
          <a:xfrm>
            <a:off x="490816" y="6617635"/>
            <a:ext cx="547990" cy="232865"/>
          </a:xfrm>
          <a:prstGeom prst="rect">
            <a:avLst/>
          </a:prstGeom>
          <a:noFill/>
          <a:ln>
            <a:noFill/>
          </a:ln>
        </p:spPr>
        <p:txBody>
          <a:bodyPr lIns="91425" tIns="91425" rIns="91425" bIns="91425" anchor="t" anchorCtr="0"/>
          <a:lstStyle>
            <a:lvl1pPr marL="0" marR="0" lvl="0" indent="0" algn="l" rtl="0">
              <a:spcBef>
                <a:spcPts val="0"/>
              </a:spcBef>
              <a:buNone/>
              <a:defRPr sz="800">
                <a:solidFill>
                  <a:srgbClr val="A5A5A5"/>
                </a:solidFill>
                <a:latin typeface="Calibri"/>
                <a:ea typeface="Calibri"/>
                <a:cs typeface="Calibri"/>
                <a:sym typeface="Calibri"/>
              </a:defRPr>
            </a:lvl1pPr>
            <a:lvl2pPr marL="457200" marR="0" lvl="1" indent="0" algn="l" rtl="0">
              <a:spcBef>
                <a:spcPts val="0"/>
              </a:spcBef>
              <a:buNone/>
              <a:defRPr sz="1800" b="0" i="0" u="none" strike="noStrike" cap="none">
                <a:solidFill>
                  <a:schemeClr val="dk1"/>
                </a:solidFill>
                <a:latin typeface="Calibri"/>
                <a:ea typeface="Calibri"/>
                <a:cs typeface="Calibri"/>
                <a:sym typeface="Calibri"/>
              </a:defRPr>
            </a:lvl2pPr>
            <a:lvl3pPr marL="914400" marR="0" lvl="2" indent="0" algn="l" rtl="0">
              <a:spcBef>
                <a:spcPts val="0"/>
              </a:spcBef>
              <a:buNone/>
              <a:defRPr sz="1800" b="0" i="0" u="none" strike="noStrike" cap="none">
                <a:solidFill>
                  <a:schemeClr val="dk1"/>
                </a:solidFill>
                <a:latin typeface="Calibri"/>
                <a:ea typeface="Calibri"/>
                <a:cs typeface="Calibri"/>
                <a:sym typeface="Calibri"/>
              </a:defRPr>
            </a:lvl3pPr>
            <a:lvl4pPr marL="1371600" marR="0" lvl="3" indent="0" algn="l" rtl="0">
              <a:spcBef>
                <a:spcPts val="0"/>
              </a:spcBef>
              <a:buNone/>
              <a:defRPr sz="1800" b="0" i="0" u="none" strike="noStrike" cap="none">
                <a:solidFill>
                  <a:schemeClr val="dk1"/>
                </a:solidFill>
                <a:latin typeface="Calibri"/>
                <a:ea typeface="Calibri"/>
                <a:cs typeface="Calibri"/>
                <a:sym typeface="Calibri"/>
              </a:defRPr>
            </a:lvl4pPr>
            <a:lvl5pPr marL="1828800" marR="0" lvl="4" indent="0" algn="l" rtl="0">
              <a:spcBef>
                <a:spcPts val="0"/>
              </a:spcBef>
              <a:buNone/>
              <a:defRPr sz="1800" b="0" i="0" u="none" strike="noStrike" cap="none">
                <a:solidFill>
                  <a:schemeClr val="dk1"/>
                </a:solidFill>
                <a:latin typeface="Calibri"/>
                <a:ea typeface="Calibri"/>
                <a:cs typeface="Calibri"/>
                <a:sym typeface="Calibri"/>
              </a:defRPr>
            </a:lvl5pPr>
            <a:lvl6pPr marL="2286000" marR="0" lvl="5" indent="0" algn="l" rtl="0">
              <a:spcBef>
                <a:spcPts val="0"/>
              </a:spcBef>
              <a:buNone/>
              <a:defRPr sz="1800" b="0" i="0" u="none" strike="noStrike" cap="none">
                <a:solidFill>
                  <a:schemeClr val="dk1"/>
                </a:solidFill>
                <a:latin typeface="Calibri"/>
                <a:ea typeface="Calibri"/>
                <a:cs typeface="Calibri"/>
                <a:sym typeface="Calibri"/>
              </a:defRPr>
            </a:lvl6pPr>
            <a:lvl7pPr marL="2743200" marR="0" lvl="6" indent="0" algn="l" rtl="0">
              <a:spcBef>
                <a:spcPts val="0"/>
              </a:spcBef>
              <a:buNone/>
              <a:defRPr sz="1800" b="0" i="0" u="none" strike="noStrike" cap="none">
                <a:solidFill>
                  <a:schemeClr val="dk1"/>
                </a:solidFill>
                <a:latin typeface="Calibri"/>
                <a:ea typeface="Calibri"/>
                <a:cs typeface="Calibri"/>
                <a:sym typeface="Calibri"/>
              </a:defRPr>
            </a:lvl7pPr>
            <a:lvl8pPr marL="3200400" marR="0" lvl="7" indent="0" algn="l" rtl="0">
              <a:spcBef>
                <a:spcPts val="0"/>
              </a:spcBef>
              <a:buNone/>
              <a:defRPr sz="1800" b="0" i="0" u="none" strike="noStrike" cap="none">
                <a:solidFill>
                  <a:schemeClr val="dk1"/>
                </a:solidFill>
                <a:latin typeface="Calibri"/>
                <a:ea typeface="Calibri"/>
                <a:cs typeface="Calibri"/>
                <a:sym typeface="Calibri"/>
              </a:defRPr>
            </a:lvl8pPr>
            <a:lvl9pPr marL="3657600" marR="0" lvl="8" indent="0" algn="l" rtl="0">
              <a:spcBef>
                <a:spcPts val="0"/>
              </a:spcBef>
              <a:buNone/>
              <a:defRPr sz="1800" b="0" i="0" u="none" strike="noStrike" cap="none">
                <a:solidFill>
                  <a:schemeClr val="dk1"/>
                </a:solidFill>
                <a:latin typeface="Calibri"/>
                <a:ea typeface="Calibri"/>
                <a:cs typeface="Calibri"/>
                <a:sym typeface="Calibri"/>
              </a:defRPr>
            </a:lvl9pPr>
          </a:lstStyle>
          <a:p>
            <a:endParaRPr/>
          </a:p>
        </p:txBody>
      </p:sp>
      <p:sp>
        <p:nvSpPr>
          <p:cNvPr id="45" name="Shape 45"/>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a:t>
            </a:fld>
            <a:endParaRPr lang="en-US" sz="800" b="1">
              <a:solidFill>
                <a:srgbClr val="A5A5A5"/>
              </a:solidFill>
              <a:latin typeface="Calibri"/>
              <a:ea typeface="Calibri"/>
              <a:cs typeface="Calibri"/>
              <a:sym typeface="Calibri"/>
            </a:endParaRPr>
          </a:p>
        </p:txBody>
      </p:sp>
    </p:spTree>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image" Target="../media/image1.png"/><Relationship Id="rId5" Type="http://schemas.openxmlformats.org/officeDocument/2006/relationships/theme" Target="../theme/theme1.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gradFill>
          <a:gsLst>
            <a:gs pos="0">
              <a:srgbClr val="5A5A5A"/>
            </a:gs>
            <a:gs pos="100000">
              <a:schemeClr val="lt1"/>
            </a:gs>
          </a:gsLst>
          <a:lin ang="2700000" scaled="0"/>
        </a:gradFill>
        <a:effectLst/>
      </p:bgPr>
    </p:bg>
    <p:spTree>
      <p:nvGrpSpPr>
        <p:cNvPr id="1" name="Shape 9"/>
        <p:cNvGrpSpPr/>
        <p:nvPr/>
      </p:nvGrpSpPr>
      <p:grpSpPr>
        <a:xfrm>
          <a:off x="0" y="0"/>
          <a:ext cx="0" cy="0"/>
          <a:chOff x="0" y="0"/>
          <a:chExt cx="0" cy="0"/>
        </a:xfrm>
      </p:grpSpPr>
      <p:sp>
        <p:nvSpPr>
          <p:cNvPr id="10" name="Shape 10"/>
          <p:cNvSpPr/>
          <p:nvPr/>
        </p:nvSpPr>
        <p:spPr>
          <a:xfrm>
            <a:off x="0" y="536027"/>
            <a:ext cx="9135249" cy="976204"/>
          </a:xfrm>
          <a:prstGeom prst="rect">
            <a:avLst/>
          </a:prstGeom>
          <a:gradFill>
            <a:gsLst>
              <a:gs pos="0">
                <a:srgbClr val="C9C9C9">
                  <a:alpha val="18823"/>
                </a:srgbClr>
              </a:gs>
              <a:gs pos="43000">
                <a:srgbClr val="EDEDED">
                  <a:alpha val="36862"/>
                </a:srgbClr>
              </a:gs>
              <a:gs pos="100000">
                <a:srgbClr val="EDEDED">
                  <a:alpha val="36862"/>
                </a:srgbClr>
              </a:gs>
            </a:gsLst>
            <a:lin ang="0" scaled="0"/>
          </a:gradFill>
          <a:ln>
            <a:noFill/>
          </a:ln>
        </p:spPr>
        <p:txBody>
          <a:bodyPr lIns="91425" tIns="45700" rIns="91425" bIns="45700" anchor="ctr" anchorCtr="0">
            <a:noAutofit/>
          </a:bodyPr>
          <a:lstStyle/>
          <a:p>
            <a:pPr marL="0" marR="0" lvl="0" indent="0" algn="ctr" rtl="0">
              <a:spcBef>
                <a:spcPts val="0"/>
              </a:spcBef>
              <a:buNone/>
            </a:pPr>
            <a:endParaRPr sz="1800" b="0" i="0" u="none" strike="noStrike" cap="none">
              <a:solidFill>
                <a:schemeClr val="lt1"/>
              </a:solidFill>
              <a:latin typeface="Calibri"/>
              <a:ea typeface="Calibri"/>
              <a:cs typeface="Calibri"/>
              <a:sym typeface="Calibri"/>
            </a:endParaRPr>
          </a:p>
        </p:txBody>
      </p:sp>
      <p:sp>
        <p:nvSpPr>
          <p:cNvPr id="11" name="Shape 11"/>
          <p:cNvSpPr txBox="1">
            <a:spLocks noGrp="1"/>
          </p:cNvSpPr>
          <p:nvPr>
            <p:ph type="title"/>
          </p:nvPr>
        </p:nvSpPr>
        <p:spPr>
          <a:xfrm>
            <a:off x="628650" y="536027"/>
            <a:ext cx="7886700" cy="969579"/>
          </a:xfrm>
          <a:prstGeom prst="rect">
            <a:avLst/>
          </a:prstGeom>
          <a:noFill/>
          <a:ln>
            <a:noFill/>
          </a:ln>
        </p:spPr>
        <p:txBody>
          <a:bodyPr lIns="91425" tIns="91425" rIns="91425" bIns="91425" anchor="ctr" anchorCtr="0"/>
          <a:lstStyle>
            <a:lvl1pPr marL="0" marR="0" lvl="0" indent="0" algn="l" rtl="0">
              <a:lnSpc>
                <a:spcPct val="90000"/>
              </a:lnSpc>
              <a:spcBef>
                <a:spcPts val="0"/>
              </a:spcBef>
              <a:buClr>
                <a:srgbClr val="2E75B5"/>
              </a:buClr>
              <a:buFont typeface="Calibri"/>
              <a:buNone/>
              <a:defRPr sz="3600" b="0" i="0" u="none" strike="noStrike" cap="none">
                <a:solidFill>
                  <a:srgbClr val="2E75B5"/>
                </a:solidFill>
                <a:latin typeface="Calibri"/>
                <a:ea typeface="Calibri"/>
                <a:cs typeface="Calibri"/>
                <a:sym typeface="Calibri"/>
              </a:defRPr>
            </a:lvl1pPr>
            <a:lvl2pPr lvl="1" indent="0">
              <a:spcBef>
                <a:spcPts val="0"/>
              </a:spcBef>
              <a:buNone/>
              <a:defRPr sz="1800"/>
            </a:lvl2pPr>
            <a:lvl3pPr lvl="2" indent="0">
              <a:spcBef>
                <a:spcPts val="0"/>
              </a:spcBef>
              <a:buNone/>
              <a:defRPr sz="1800"/>
            </a:lvl3pPr>
            <a:lvl4pPr lvl="3" indent="0">
              <a:spcBef>
                <a:spcPts val="0"/>
              </a:spcBef>
              <a:buNone/>
              <a:defRPr sz="1800"/>
            </a:lvl4pPr>
            <a:lvl5pPr lvl="4" indent="0">
              <a:spcBef>
                <a:spcPts val="0"/>
              </a:spcBef>
              <a:buNone/>
              <a:defRPr sz="1800"/>
            </a:lvl5pPr>
            <a:lvl6pPr lvl="5" indent="0">
              <a:spcBef>
                <a:spcPts val="0"/>
              </a:spcBef>
              <a:buNone/>
              <a:defRPr sz="1800"/>
            </a:lvl6pPr>
            <a:lvl7pPr lvl="6" indent="0">
              <a:spcBef>
                <a:spcPts val="0"/>
              </a:spcBef>
              <a:buNone/>
              <a:defRPr sz="1800"/>
            </a:lvl7pPr>
            <a:lvl8pPr lvl="7" indent="0">
              <a:spcBef>
                <a:spcPts val="0"/>
              </a:spcBef>
              <a:buNone/>
              <a:defRPr sz="1800"/>
            </a:lvl8pPr>
            <a:lvl9pPr lvl="8" indent="0">
              <a:spcBef>
                <a:spcPts val="0"/>
              </a:spcBef>
              <a:buNone/>
              <a:defRPr sz="1800"/>
            </a:lvl9pPr>
          </a:lstStyle>
          <a:p>
            <a:endParaRPr/>
          </a:p>
        </p:txBody>
      </p:sp>
      <p:sp>
        <p:nvSpPr>
          <p:cNvPr id="12" name="Shape 12"/>
          <p:cNvSpPr txBox="1">
            <a:spLocks noGrp="1"/>
          </p:cNvSpPr>
          <p:nvPr>
            <p:ph type="body" idx="1"/>
          </p:nvPr>
        </p:nvSpPr>
        <p:spPr>
          <a:xfrm>
            <a:off x="628650" y="1773621"/>
            <a:ext cx="7886700" cy="3980792"/>
          </a:xfrm>
          <a:prstGeom prst="rect">
            <a:avLst/>
          </a:prstGeom>
          <a:noFill/>
          <a:ln>
            <a:noFill/>
          </a:ln>
        </p:spPr>
        <p:txBody>
          <a:bodyPr lIns="91425" tIns="91425" rIns="91425" bIns="91425" anchor="t" anchorCtr="0"/>
          <a:lstStyle>
            <a:lvl1pPr marL="228600" marR="0" lvl="0" indent="-101600" algn="l" rtl="0">
              <a:lnSpc>
                <a:spcPct val="90000"/>
              </a:lnSpc>
              <a:spcBef>
                <a:spcPts val="1000"/>
              </a:spcBef>
              <a:buClr>
                <a:schemeClr val="accent1"/>
              </a:buClr>
              <a:buSzPct val="100000"/>
              <a:buFont typeface="Noto Sans Symbols"/>
              <a:buChar char="▪"/>
              <a:defRPr sz="2000" b="0" i="0" u="none" strike="noStrike" cap="none">
                <a:solidFill>
                  <a:srgbClr val="595959"/>
                </a:solidFill>
                <a:latin typeface="Calibri"/>
                <a:ea typeface="Calibri"/>
                <a:cs typeface="Calibri"/>
                <a:sym typeface="Calibri"/>
              </a:defRPr>
            </a:lvl1pPr>
            <a:lvl2pPr marL="685800" marR="0" lvl="1" indent="-101600" algn="l" rtl="0">
              <a:lnSpc>
                <a:spcPct val="90000"/>
              </a:lnSpc>
              <a:spcBef>
                <a:spcPts val="500"/>
              </a:spcBef>
              <a:buClr>
                <a:schemeClr val="accent1"/>
              </a:buClr>
              <a:buSzPct val="100000"/>
              <a:buFont typeface="Noto Sans Symbols"/>
              <a:buChar char="▪"/>
              <a:defRPr sz="2000" b="0" i="0" u="none" strike="noStrike" cap="none">
                <a:solidFill>
                  <a:srgbClr val="595959"/>
                </a:solidFill>
                <a:latin typeface="Calibri"/>
                <a:ea typeface="Calibri"/>
                <a:cs typeface="Calibri"/>
                <a:sym typeface="Calibri"/>
              </a:defRPr>
            </a:lvl2pPr>
            <a:lvl3pPr marL="1143000" marR="0" lvl="2" indent="-101600" algn="l" rtl="0">
              <a:lnSpc>
                <a:spcPct val="90000"/>
              </a:lnSpc>
              <a:spcBef>
                <a:spcPts val="500"/>
              </a:spcBef>
              <a:buClr>
                <a:schemeClr val="accent1"/>
              </a:buClr>
              <a:buSzPct val="100000"/>
              <a:buFont typeface="Noto Sans Symbols"/>
              <a:buChar char="▪"/>
              <a:defRPr sz="2000" b="0" i="0" u="none" strike="noStrike" cap="none">
                <a:solidFill>
                  <a:srgbClr val="595959"/>
                </a:solidFill>
                <a:latin typeface="Calibri"/>
                <a:ea typeface="Calibri"/>
                <a:cs typeface="Calibri"/>
                <a:sym typeface="Calibri"/>
              </a:defRPr>
            </a:lvl3pPr>
            <a:lvl4pPr marL="1600200" marR="0" lvl="3" indent="-158750" algn="l" rtl="0">
              <a:lnSpc>
                <a:spcPct val="90000"/>
              </a:lnSpc>
              <a:spcBef>
                <a:spcPts val="500"/>
              </a:spcBef>
              <a:buClr>
                <a:srgbClr val="595959"/>
              </a:buClr>
              <a:buSzPct val="100000"/>
              <a:buFont typeface="Arial"/>
              <a:buChar char="•"/>
              <a:defRPr sz="1100" b="0" i="0" u="none" strike="noStrike" cap="none">
                <a:solidFill>
                  <a:srgbClr val="595959"/>
                </a:solidFill>
                <a:latin typeface="Arial"/>
                <a:ea typeface="Arial"/>
                <a:cs typeface="Arial"/>
                <a:sym typeface="Arial"/>
              </a:defRPr>
            </a:lvl4pPr>
            <a:lvl5pPr marL="2057400" marR="0" lvl="4" indent="-158750" algn="l" rtl="0">
              <a:lnSpc>
                <a:spcPct val="90000"/>
              </a:lnSpc>
              <a:spcBef>
                <a:spcPts val="500"/>
              </a:spcBef>
              <a:buClr>
                <a:srgbClr val="595959"/>
              </a:buClr>
              <a:buSzPct val="100000"/>
              <a:buFont typeface="Arial"/>
              <a:buChar char="•"/>
              <a:defRPr sz="1100" b="0" i="0" u="none" strike="noStrike" cap="none">
                <a:solidFill>
                  <a:srgbClr val="595959"/>
                </a:solidFill>
                <a:latin typeface="Arial"/>
                <a:ea typeface="Arial"/>
                <a:cs typeface="Arial"/>
                <a:sym typeface="Arial"/>
              </a:defRPr>
            </a:lvl5pPr>
            <a:lvl6pPr marL="2514600" marR="0" lvl="5" indent="-114300" algn="l" rtl="0">
              <a:lnSpc>
                <a:spcPct val="90000"/>
              </a:lnSpc>
              <a:spcBef>
                <a:spcPts val="500"/>
              </a:spcBef>
              <a:buClr>
                <a:schemeClr val="dk1"/>
              </a:buClr>
              <a:buSzPct val="100000"/>
              <a:buFont typeface="Arial"/>
              <a:buChar char="•"/>
              <a:defRPr sz="1800" b="0" i="0" u="none" strike="noStrike" cap="none">
                <a:solidFill>
                  <a:schemeClr val="dk1"/>
                </a:solidFill>
                <a:latin typeface="Calibri"/>
                <a:ea typeface="Calibri"/>
                <a:cs typeface="Calibri"/>
                <a:sym typeface="Calibri"/>
              </a:defRPr>
            </a:lvl6pPr>
            <a:lvl7pPr marL="2971800" marR="0" lvl="6" indent="-114300" algn="l" rtl="0">
              <a:lnSpc>
                <a:spcPct val="90000"/>
              </a:lnSpc>
              <a:spcBef>
                <a:spcPts val="500"/>
              </a:spcBef>
              <a:buClr>
                <a:schemeClr val="dk1"/>
              </a:buClr>
              <a:buSzPct val="100000"/>
              <a:buFont typeface="Arial"/>
              <a:buChar char="•"/>
              <a:defRPr sz="1800" b="0" i="0" u="none" strike="noStrike" cap="none">
                <a:solidFill>
                  <a:schemeClr val="dk1"/>
                </a:solidFill>
                <a:latin typeface="Calibri"/>
                <a:ea typeface="Calibri"/>
                <a:cs typeface="Calibri"/>
                <a:sym typeface="Calibri"/>
              </a:defRPr>
            </a:lvl7pPr>
            <a:lvl8pPr marL="3429000" marR="0" lvl="7" indent="-114300" algn="l" rtl="0">
              <a:lnSpc>
                <a:spcPct val="90000"/>
              </a:lnSpc>
              <a:spcBef>
                <a:spcPts val="500"/>
              </a:spcBef>
              <a:buClr>
                <a:schemeClr val="dk1"/>
              </a:buClr>
              <a:buSzPct val="100000"/>
              <a:buFont typeface="Arial"/>
              <a:buChar char="•"/>
              <a:defRPr sz="1800" b="0" i="0" u="none" strike="noStrike" cap="none">
                <a:solidFill>
                  <a:schemeClr val="dk1"/>
                </a:solidFill>
                <a:latin typeface="Calibri"/>
                <a:ea typeface="Calibri"/>
                <a:cs typeface="Calibri"/>
                <a:sym typeface="Calibri"/>
              </a:defRPr>
            </a:lvl8pPr>
            <a:lvl9pPr marL="3886200" marR="0" lvl="8" indent="-114300" algn="l" rtl="0">
              <a:lnSpc>
                <a:spcPct val="90000"/>
              </a:lnSpc>
              <a:spcBef>
                <a:spcPts val="500"/>
              </a:spcBef>
              <a:buClr>
                <a:schemeClr val="dk1"/>
              </a:buClr>
              <a:buSzPct val="100000"/>
              <a:buFont typeface="Arial"/>
              <a:buChar char="•"/>
              <a:defRPr sz="1800" b="0" i="0" u="none" strike="noStrike" cap="none">
                <a:solidFill>
                  <a:schemeClr val="dk1"/>
                </a:solidFill>
                <a:latin typeface="Calibri"/>
                <a:ea typeface="Calibri"/>
                <a:cs typeface="Calibri"/>
                <a:sym typeface="Calibri"/>
              </a:defRPr>
            </a:lvl9pPr>
          </a:lstStyle>
          <a:p>
            <a:endParaRPr/>
          </a:p>
        </p:txBody>
      </p:sp>
      <p:pic>
        <p:nvPicPr>
          <p:cNvPr id="13" name="Shape 13"/>
          <p:cNvPicPr preferRelativeResize="0"/>
          <p:nvPr/>
        </p:nvPicPr>
        <p:blipFill rotWithShape="1">
          <a:blip r:embed="rId6">
            <a:alphaModFix/>
          </a:blip>
          <a:srcRect/>
          <a:stretch/>
        </p:blipFill>
        <p:spPr>
          <a:xfrm>
            <a:off x="7856660" y="5843910"/>
            <a:ext cx="1039827" cy="1014090"/>
          </a:xfrm>
          <a:prstGeom prst="rect">
            <a:avLst/>
          </a:prstGeom>
          <a:noFill/>
          <a:ln>
            <a:noFill/>
          </a:ln>
        </p:spPr>
      </p:pic>
      <p:sp>
        <p:nvSpPr>
          <p:cNvPr id="14" name="Shape 14"/>
          <p:cNvSpPr txBox="1">
            <a:spLocks noGrp="1"/>
          </p:cNvSpPr>
          <p:nvPr>
            <p:ph type="dt" idx="10"/>
          </p:nvPr>
        </p:nvSpPr>
        <p:spPr>
          <a:xfrm>
            <a:off x="490816" y="6617635"/>
            <a:ext cx="547990" cy="232865"/>
          </a:xfrm>
          <a:prstGeom prst="rect">
            <a:avLst/>
          </a:prstGeom>
          <a:noFill/>
          <a:ln>
            <a:noFill/>
          </a:ln>
        </p:spPr>
        <p:txBody>
          <a:bodyPr lIns="91425" tIns="91425" rIns="91425" bIns="91425" anchor="t" anchorCtr="0"/>
          <a:lstStyle>
            <a:lvl1pPr marL="0" marR="0" lvl="0" indent="0" algn="l" rtl="0">
              <a:spcBef>
                <a:spcPts val="0"/>
              </a:spcBef>
              <a:buNone/>
              <a:defRPr sz="800" b="0" i="0" u="none" strike="noStrike" cap="none">
                <a:solidFill>
                  <a:srgbClr val="A5A5A5"/>
                </a:solidFill>
                <a:latin typeface="Calibri"/>
                <a:ea typeface="Calibri"/>
                <a:cs typeface="Calibri"/>
                <a:sym typeface="Calibri"/>
              </a:defRPr>
            </a:lvl1pPr>
            <a:lvl2pPr marL="457200" marR="0" lvl="1" indent="0" algn="l" rtl="0">
              <a:spcBef>
                <a:spcPts val="0"/>
              </a:spcBef>
              <a:buNone/>
              <a:defRPr sz="1800" b="0" i="0" u="none" strike="noStrike" cap="none">
                <a:solidFill>
                  <a:schemeClr val="dk1"/>
                </a:solidFill>
                <a:latin typeface="Calibri"/>
                <a:ea typeface="Calibri"/>
                <a:cs typeface="Calibri"/>
                <a:sym typeface="Calibri"/>
              </a:defRPr>
            </a:lvl2pPr>
            <a:lvl3pPr marL="914400" marR="0" lvl="2" indent="0" algn="l" rtl="0">
              <a:spcBef>
                <a:spcPts val="0"/>
              </a:spcBef>
              <a:buNone/>
              <a:defRPr sz="1800" b="0" i="0" u="none" strike="noStrike" cap="none">
                <a:solidFill>
                  <a:schemeClr val="dk1"/>
                </a:solidFill>
                <a:latin typeface="Calibri"/>
                <a:ea typeface="Calibri"/>
                <a:cs typeface="Calibri"/>
                <a:sym typeface="Calibri"/>
              </a:defRPr>
            </a:lvl3pPr>
            <a:lvl4pPr marL="1371600" marR="0" lvl="3" indent="0" algn="l" rtl="0">
              <a:spcBef>
                <a:spcPts val="0"/>
              </a:spcBef>
              <a:buNone/>
              <a:defRPr sz="1800" b="0" i="0" u="none" strike="noStrike" cap="none">
                <a:solidFill>
                  <a:schemeClr val="dk1"/>
                </a:solidFill>
                <a:latin typeface="Calibri"/>
                <a:ea typeface="Calibri"/>
                <a:cs typeface="Calibri"/>
                <a:sym typeface="Calibri"/>
              </a:defRPr>
            </a:lvl4pPr>
            <a:lvl5pPr marL="1828800" marR="0" lvl="4" indent="0" algn="l" rtl="0">
              <a:spcBef>
                <a:spcPts val="0"/>
              </a:spcBef>
              <a:buNone/>
              <a:defRPr sz="1800" b="0" i="0" u="none" strike="noStrike" cap="none">
                <a:solidFill>
                  <a:schemeClr val="dk1"/>
                </a:solidFill>
                <a:latin typeface="Calibri"/>
                <a:ea typeface="Calibri"/>
                <a:cs typeface="Calibri"/>
                <a:sym typeface="Calibri"/>
              </a:defRPr>
            </a:lvl5pPr>
            <a:lvl6pPr marL="2286000" marR="0" lvl="5" indent="0" algn="l" rtl="0">
              <a:spcBef>
                <a:spcPts val="0"/>
              </a:spcBef>
              <a:buNone/>
              <a:defRPr sz="1800" b="0" i="0" u="none" strike="noStrike" cap="none">
                <a:solidFill>
                  <a:schemeClr val="dk1"/>
                </a:solidFill>
                <a:latin typeface="Calibri"/>
                <a:ea typeface="Calibri"/>
                <a:cs typeface="Calibri"/>
                <a:sym typeface="Calibri"/>
              </a:defRPr>
            </a:lvl6pPr>
            <a:lvl7pPr marL="2743200" marR="0" lvl="6" indent="0" algn="l" rtl="0">
              <a:spcBef>
                <a:spcPts val="0"/>
              </a:spcBef>
              <a:buNone/>
              <a:defRPr sz="1800" b="0" i="0" u="none" strike="noStrike" cap="none">
                <a:solidFill>
                  <a:schemeClr val="dk1"/>
                </a:solidFill>
                <a:latin typeface="Calibri"/>
                <a:ea typeface="Calibri"/>
                <a:cs typeface="Calibri"/>
                <a:sym typeface="Calibri"/>
              </a:defRPr>
            </a:lvl7pPr>
            <a:lvl8pPr marL="3200400" marR="0" lvl="7" indent="0" algn="l" rtl="0">
              <a:spcBef>
                <a:spcPts val="0"/>
              </a:spcBef>
              <a:buNone/>
              <a:defRPr sz="1800" b="0" i="0" u="none" strike="noStrike" cap="none">
                <a:solidFill>
                  <a:schemeClr val="dk1"/>
                </a:solidFill>
                <a:latin typeface="Calibri"/>
                <a:ea typeface="Calibri"/>
                <a:cs typeface="Calibri"/>
                <a:sym typeface="Calibri"/>
              </a:defRPr>
            </a:lvl8pPr>
            <a:lvl9pPr marL="3657600" marR="0" lvl="8" indent="0" algn="l" rtl="0">
              <a:spcBef>
                <a:spcPts val="0"/>
              </a:spcBef>
              <a:buNone/>
              <a:defRPr sz="1800" b="0" i="0" u="none" strike="noStrike" cap="none">
                <a:solidFill>
                  <a:schemeClr val="dk1"/>
                </a:solidFill>
                <a:latin typeface="Calibri"/>
                <a:ea typeface="Calibri"/>
                <a:cs typeface="Calibri"/>
                <a:sym typeface="Calibri"/>
              </a:defRPr>
            </a:lvl9pPr>
          </a:lstStyle>
          <a:p>
            <a:endParaRPr/>
          </a:p>
        </p:txBody>
      </p:sp>
      <p:sp>
        <p:nvSpPr>
          <p:cNvPr id="15" name="Shape 15"/>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i="0" u="none" strike="noStrike" cap="none">
                <a:solidFill>
                  <a:srgbClr val="A5A5A5"/>
                </a:solidFill>
                <a:latin typeface="Calibri"/>
                <a:ea typeface="Calibri"/>
                <a:cs typeface="Calibri"/>
                <a:sym typeface="Calibri"/>
              </a:rPr>
              <a:t>‹#›</a:t>
            </a:fld>
            <a:endParaRPr lang="en-US" sz="800" b="1" i="0" u="none" strike="noStrike" cap="none">
              <a:solidFill>
                <a:srgbClr val="A5A5A5"/>
              </a:solidFill>
              <a:latin typeface="Calibri"/>
              <a:ea typeface="Calibri"/>
              <a:cs typeface="Calibri"/>
              <a:sym typeface="Calibri"/>
            </a:endParaRPr>
          </a:p>
        </p:txBody>
      </p:sp>
      <p:sp>
        <p:nvSpPr>
          <p:cNvPr id="16" name="Shape 16"/>
          <p:cNvSpPr/>
          <p:nvPr/>
        </p:nvSpPr>
        <p:spPr>
          <a:xfrm>
            <a:off x="0" y="536027"/>
            <a:ext cx="490815" cy="969579"/>
          </a:xfrm>
          <a:prstGeom prst="rect">
            <a:avLst/>
          </a:prstGeom>
          <a:solidFill>
            <a:srgbClr val="E05C00"/>
          </a:solidFill>
          <a:ln>
            <a:noFill/>
          </a:ln>
        </p:spPr>
        <p:txBody>
          <a:bodyPr lIns="91425" tIns="45700" rIns="91425" bIns="45700" anchor="ctr" anchorCtr="0">
            <a:noAutofit/>
          </a:bodyPr>
          <a:lstStyle/>
          <a:p>
            <a:pPr marL="0" marR="0" lvl="0" indent="0" algn="ctr" rtl="0">
              <a:spcBef>
                <a:spcPts val="0"/>
              </a:spcBef>
              <a:buNone/>
            </a:pPr>
            <a:endParaRPr sz="1800" b="0" i="0" u="none" strike="noStrike" cap="none">
              <a:solidFill>
                <a:schemeClr val="lt1"/>
              </a:solidFill>
              <a:latin typeface="Calibri"/>
              <a:ea typeface="Calibri"/>
              <a:cs typeface="Calibri"/>
              <a:sym typeface="Calibri"/>
            </a:endParaRPr>
          </a:p>
        </p:txBody>
      </p:sp>
      <p:sp>
        <p:nvSpPr>
          <p:cNvPr id="17" name="Shape 17"/>
          <p:cNvSpPr/>
          <p:nvPr/>
        </p:nvSpPr>
        <p:spPr>
          <a:xfrm>
            <a:off x="1000" y="536025"/>
            <a:ext cx="111069" cy="969579"/>
          </a:xfrm>
          <a:prstGeom prst="rect">
            <a:avLst/>
          </a:prstGeom>
          <a:solidFill>
            <a:srgbClr val="737273"/>
          </a:solidFill>
          <a:ln>
            <a:noFill/>
          </a:ln>
        </p:spPr>
        <p:txBody>
          <a:bodyPr lIns="91425" tIns="45700" rIns="91425" bIns="45700" anchor="ctr" anchorCtr="0">
            <a:noAutofit/>
          </a:bodyPr>
          <a:lstStyle/>
          <a:p>
            <a:pPr marL="0" marR="0" lvl="0" indent="0" algn="ctr" rtl="0">
              <a:spcBef>
                <a:spcPts val="0"/>
              </a:spcBef>
              <a:buNone/>
            </a:pPr>
            <a:endParaRPr sz="1800" b="0" i="0" u="none" strike="noStrike" cap="none">
              <a:solidFill>
                <a:schemeClr val="lt1"/>
              </a:solidFill>
              <a:latin typeface="Calibri"/>
              <a:ea typeface="Calibri"/>
              <a:cs typeface="Calibri"/>
              <a:sym typeface="Calibri"/>
            </a:endParaRPr>
          </a:p>
        </p:txBody>
      </p:sp>
      <p:sp>
        <p:nvSpPr>
          <p:cNvPr id="18" name="Shape 18"/>
          <p:cNvSpPr txBox="1"/>
          <p:nvPr/>
        </p:nvSpPr>
        <p:spPr>
          <a:xfrm>
            <a:off x="5672380" y="6284551"/>
            <a:ext cx="2146501" cy="276998"/>
          </a:xfrm>
          <a:prstGeom prst="rect">
            <a:avLst/>
          </a:prstGeom>
          <a:noFill/>
          <a:ln>
            <a:noFill/>
          </a:ln>
        </p:spPr>
        <p:txBody>
          <a:bodyPr lIns="91425" tIns="45700" rIns="91425" bIns="45700" anchor="t" anchorCtr="0">
            <a:noAutofit/>
          </a:bodyPr>
          <a:lstStyle/>
          <a:p>
            <a:pPr marL="0" marR="0" lvl="0" indent="0" algn="r" rtl="0">
              <a:spcBef>
                <a:spcPts val="0"/>
              </a:spcBef>
              <a:buSzPct val="25000"/>
              <a:buNone/>
            </a:pPr>
            <a:r>
              <a:rPr lang="en-US" sz="1200" b="1" i="0" u="none" strike="noStrike" cap="none">
                <a:solidFill>
                  <a:schemeClr val="dk1"/>
                </a:solidFill>
                <a:latin typeface="Calibri"/>
                <a:ea typeface="Calibri"/>
                <a:cs typeface="Calibri"/>
                <a:sym typeface="Calibri"/>
              </a:rPr>
              <a:t>SUPPORT | ENGAGE | ALIGN</a:t>
            </a:r>
          </a:p>
        </p:txBody>
      </p:sp>
    </p:spTree>
  </p:cSld>
  <p:clrMap bg1="lt1" tx1="dk1" bg2="dk2" tx2="lt2" accent1="accent1" accent2="accent2" accent3="accent3" accent4="accent4" accent5="accent5" accent6="accent6" hlink="hlink" folHlink="folHlink"/>
  <p:sldLayoutIdLst>
    <p:sldLayoutId id="2147483648" r:id="rId1"/>
    <p:sldLayoutId id="2147483649" r:id="rId2"/>
    <p:sldLayoutId id="2147483650" r:id="rId3"/>
    <p:sldLayoutId id="2147483651" r:id="rId4"/>
  </p:sldLayoutIdLst>
  <p:hf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1pPr>
    </p:titleStyle>
    <p:bodyStyle>
      <a:defPPr marR="0" lvl="0" algn="l" rtl="0">
        <a:lnSpc>
          <a:spcPct val="100000"/>
        </a:lnSpc>
        <a:spcBef>
          <a:spcPts val="0"/>
        </a:spcBef>
        <a:spcAft>
          <a:spcPts val="0"/>
        </a:spcAft>
      </a:defPPr>
      <a:lvl1pPr marR="0" lvl="0"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3.xml"/></Relationships>
</file>

<file path=ppt/slides/_rels/slide4.xml.rels><?xml version="1.0" encoding="UTF-8" standalone="yes"?>
<Relationships xmlns="http://schemas.openxmlformats.org/package/2006/relationships"><Relationship Id="rId3" Type="http://schemas.openxmlformats.org/officeDocument/2006/relationships/hyperlink" Target="http://wisconsinnurses.org/wp-content/uploads/2017/07/APRN-Modernization-Act.pdf" TargetMode="External"/><Relationship Id="rId2" Type="http://schemas.openxmlformats.org/officeDocument/2006/relationships/notesSlide" Target="../notesSlides/notesSlide4.xml"/><Relationship Id="rId1" Type="http://schemas.openxmlformats.org/officeDocument/2006/relationships/slideLayout" Target="../slideLayouts/slideLayout3.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3" Type="http://schemas.openxmlformats.org/officeDocument/2006/relationships/hyperlink" Target="http://wisconsinnurses.org/wp-content/uploads/2017/07/Info-for-Employers-Final.docx.pdf" TargetMode="External"/><Relationship Id="rId2" Type="http://schemas.openxmlformats.org/officeDocument/2006/relationships/notesSlide" Target="../notesSlides/notesSlide6.xml"/><Relationship Id="rId1" Type="http://schemas.openxmlformats.org/officeDocument/2006/relationships/slideLayout" Target="../slideLayouts/slideLayout3.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3.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3.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hyperlink" Target="mailto:wiaprncoaltion@wna.org" TargetMode="External"/><Relationship Id="rId2" Type="http://schemas.openxmlformats.org/officeDocument/2006/relationships/notesSlide" Target="../notesSlides/notesSlide10.xml"/><Relationship Id="rId1" Type="http://schemas.openxmlformats.org/officeDocument/2006/relationships/slideLayout" Target="../slideLayouts/slideLayout4.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3.xml"/></Relationships>
</file>

<file path=ppt/slides/_rels/slide12.xml.rels><?xml version="1.0" encoding="UTF-8" standalone="yes"?>
<Relationships xmlns="http://schemas.openxmlformats.org/package/2006/relationships"><Relationship Id="rId3" Type="http://schemas.openxmlformats.org/officeDocument/2006/relationships/hyperlink" Target="http://legis.wisconsin.gov/" TargetMode="External"/><Relationship Id="rId2" Type="http://schemas.openxmlformats.org/officeDocument/2006/relationships/notesSlide" Target="../notesSlides/notesSlide12.xml"/><Relationship Id="rId1" Type="http://schemas.openxmlformats.org/officeDocument/2006/relationships/slideLayout" Target="../slideLayouts/slideLayout3.xml"/></Relationships>
</file>

<file path=ppt/slides/_rels/slide13.xml.rels><?xml version="1.0" encoding="UTF-8" standalone="yes"?>
<Relationships xmlns="http://schemas.openxmlformats.org/package/2006/relationships"><Relationship Id="rId3" Type="http://schemas.openxmlformats.org/officeDocument/2006/relationships/hyperlink" Target="http://wisconsinnurses.org/wp-content/uploads/2017/07/APRN-Proposed-Changes-Graphic.pdf" TargetMode="External"/><Relationship Id="rId2" Type="http://schemas.openxmlformats.org/officeDocument/2006/relationships/notesSlide" Target="../notesSlides/notesSlide13.xml"/><Relationship Id="rId1" Type="http://schemas.openxmlformats.org/officeDocument/2006/relationships/slideLayout" Target="../slideLayouts/slideLayout3.xml"/><Relationship Id="rId4" Type="http://schemas.openxmlformats.org/officeDocument/2006/relationships/hyperlink" Target="http://wisconsinnurses.org/wp-content/uploads/2017/07/APRN-Modernization-Act.pdf" TargetMode="Externa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3.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3.xml"/></Relationships>
</file>

<file path=ppt/slides/_rels/slide16.xml.rels><?xml version="1.0" encoding="UTF-8" standalone="yes"?>
<Relationships xmlns="http://schemas.openxmlformats.org/package/2006/relationships"><Relationship Id="rId3" Type="http://schemas.openxmlformats.org/officeDocument/2006/relationships/hyperlink" Target="http://legis.wisconsin.gov/" TargetMode="External"/><Relationship Id="rId2" Type="http://schemas.openxmlformats.org/officeDocument/2006/relationships/notesSlide" Target="../notesSlides/notesSlide16.xml"/><Relationship Id="rId1" Type="http://schemas.openxmlformats.org/officeDocument/2006/relationships/slideLayout" Target="../slideLayouts/slideLayout3.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8.xml"/><Relationship Id="rId1" Type="http://schemas.openxmlformats.org/officeDocument/2006/relationships/slideLayout" Target="../slideLayouts/slideLayout3.xml"/></Relationships>
</file>

<file path=ppt/slides/_rels/slide19.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9.xml"/><Relationship Id="rId1" Type="http://schemas.openxmlformats.org/officeDocument/2006/relationships/slideLayout" Target="../slideLayouts/slideLayout3.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3.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3.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3.xml"/></Relationships>
</file>

<file path=ppt/slides/_rels/slide24.xml.rels><?xml version="1.0" encoding="UTF-8" standalone="yes"?>
<Relationships xmlns="http://schemas.openxmlformats.org/package/2006/relationships"><Relationship Id="rId3" Type="http://schemas.openxmlformats.org/officeDocument/2006/relationships/hyperlink" Target="mailto:wiaprncoaltion@wna.org" TargetMode="External"/><Relationship Id="rId2" Type="http://schemas.openxmlformats.org/officeDocument/2006/relationships/notesSlide" Target="../notesSlides/notesSlide24.xml"/><Relationship Id="rId1" Type="http://schemas.openxmlformats.org/officeDocument/2006/relationships/slideLayout" Target="../slideLayouts/slideLayout3.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3.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3.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3.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3.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3.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3.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8" Type="http://schemas.openxmlformats.org/officeDocument/2006/relationships/hyperlink" Target="http://wisconsinnurses.org/wp-content/uploads/2017/07/Talking-points-for-all-APRN-Roles.pdf" TargetMode="External"/><Relationship Id="rId3" Type="http://schemas.openxmlformats.org/officeDocument/2006/relationships/hyperlink" Target="http://lc.legis.wisconsin.gov/publications/citizensguide" TargetMode="External"/><Relationship Id="rId7" Type="http://schemas.openxmlformats.org/officeDocument/2006/relationships/hyperlink" Target="http://wisconsinnurses.org/wp-content/uploads/2017/07/APRN-Proposed-Changes-Graphic.pdf" TargetMode="External"/><Relationship Id="rId2" Type="http://schemas.openxmlformats.org/officeDocument/2006/relationships/notesSlide" Target="../notesSlides/notesSlide32.xml"/><Relationship Id="rId1" Type="http://schemas.openxmlformats.org/officeDocument/2006/relationships/slideLayout" Target="../slideLayouts/slideLayout3.xml"/><Relationship Id="rId6" Type="http://schemas.openxmlformats.org/officeDocument/2006/relationships/hyperlink" Target="http://wisconsinnurses.org/wp-content/uploads/2017/07/APRN-Modernization-Act.pdf" TargetMode="External"/><Relationship Id="rId5" Type="http://schemas.openxmlformats.org/officeDocument/2006/relationships/hyperlink" Target="http://wisconsinnurses.org/wp-content/uploads/2017/06/How-a-Bill-Becomes-Law.pdf" TargetMode="External"/><Relationship Id="rId4" Type="http://schemas.openxmlformats.org/officeDocument/2006/relationships/hyperlink" Target="http://wisconsinnurses.org/aprn-modernization-act-legislative-bill/" TargetMode="External"/><Relationship Id="rId9" Type="http://schemas.openxmlformats.org/officeDocument/2006/relationships/hyperlink" Target="https://www.ncsbn.org/Consensus_Model_for_APRN_Regulation_July_2008.pdf"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49"/>
        <p:cNvGrpSpPr/>
        <p:nvPr/>
      </p:nvGrpSpPr>
      <p:grpSpPr>
        <a:xfrm>
          <a:off x="0" y="0"/>
          <a:ext cx="0" cy="0"/>
          <a:chOff x="0" y="0"/>
          <a:chExt cx="0" cy="0"/>
        </a:xfrm>
      </p:grpSpPr>
      <p:sp>
        <p:nvSpPr>
          <p:cNvPr id="50" name="Shape 50"/>
          <p:cNvSpPr txBox="1">
            <a:spLocks noGrp="1"/>
          </p:cNvSpPr>
          <p:nvPr>
            <p:ph type="ctrTitle"/>
          </p:nvPr>
        </p:nvSpPr>
        <p:spPr>
          <a:xfrm>
            <a:off x="1007166" y="2433549"/>
            <a:ext cx="7957800" cy="762000"/>
          </a:xfrm>
          <a:prstGeom prst="rect">
            <a:avLst/>
          </a:prstGeom>
          <a:noFill/>
          <a:ln>
            <a:noFill/>
          </a:ln>
        </p:spPr>
        <p:txBody>
          <a:bodyPr lIns="91425" tIns="45700" rIns="91425" bIns="45700" anchor="ctr" anchorCtr="0">
            <a:noAutofit/>
          </a:bodyPr>
          <a:lstStyle/>
          <a:p>
            <a:pPr marL="0" marR="0" lvl="0" indent="0" algn="l" rtl="0">
              <a:lnSpc>
                <a:spcPct val="90000"/>
              </a:lnSpc>
              <a:spcBef>
                <a:spcPts val="0"/>
              </a:spcBef>
              <a:buClr>
                <a:schemeClr val="lt1"/>
              </a:buClr>
              <a:buSzPct val="25000"/>
              <a:buFont typeface="Calibri"/>
              <a:buNone/>
            </a:pPr>
            <a:r>
              <a:rPr lang="en-US" sz="4000" b="0" i="0" u="none" strike="noStrike" cap="none">
                <a:solidFill>
                  <a:schemeClr val="lt1"/>
                </a:solidFill>
                <a:latin typeface="Calibri"/>
                <a:ea typeface="Calibri"/>
                <a:cs typeface="Calibri"/>
                <a:sym typeface="Calibri"/>
              </a:rPr>
              <a:t>Wisconsin APRN Coalition </a:t>
            </a:r>
            <a:br>
              <a:rPr lang="en-US" sz="4000" b="0" i="0" u="none" strike="noStrike" cap="none">
                <a:solidFill>
                  <a:schemeClr val="lt1"/>
                </a:solidFill>
                <a:latin typeface="Calibri"/>
                <a:ea typeface="Calibri"/>
                <a:cs typeface="Calibri"/>
                <a:sym typeface="Calibri"/>
              </a:rPr>
            </a:br>
            <a:endParaRPr lang="en-US" sz="4000" b="0" i="0" u="none" strike="noStrike" cap="none">
              <a:solidFill>
                <a:schemeClr val="lt1"/>
              </a:solidFill>
              <a:latin typeface="Calibri"/>
              <a:ea typeface="Calibri"/>
              <a:cs typeface="Calibri"/>
              <a:sym typeface="Calibri"/>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54"/>
        <p:cNvGrpSpPr/>
        <p:nvPr/>
      </p:nvGrpSpPr>
      <p:grpSpPr>
        <a:xfrm>
          <a:off x="0" y="0"/>
          <a:ext cx="0" cy="0"/>
          <a:chOff x="0" y="0"/>
          <a:chExt cx="0" cy="0"/>
        </a:xfrm>
      </p:grpSpPr>
      <p:sp>
        <p:nvSpPr>
          <p:cNvPr id="55" name="Shape 55"/>
          <p:cNvSpPr txBox="1">
            <a:spLocks noGrp="1"/>
          </p:cNvSpPr>
          <p:nvPr>
            <p:ph type="title"/>
          </p:nvPr>
        </p:nvSpPr>
        <p:spPr>
          <a:xfrm>
            <a:off x="963391" y="2138290"/>
            <a:ext cx="7988966" cy="2496380"/>
          </a:xfrm>
          <a:prstGeom prst="rect">
            <a:avLst/>
          </a:prstGeom>
          <a:noFill/>
          <a:ln>
            <a:noFill/>
          </a:ln>
        </p:spPr>
        <p:txBody>
          <a:bodyPr lIns="91425" tIns="45700" rIns="91425" bIns="45700" anchor="ctr" anchorCtr="0">
            <a:noAutofit/>
          </a:bodyPr>
          <a:lstStyle/>
          <a:p>
            <a:pPr marL="0" marR="0" lvl="0" indent="0" algn="l" rtl="0">
              <a:lnSpc>
                <a:spcPct val="90000"/>
              </a:lnSpc>
              <a:spcBef>
                <a:spcPts val="0"/>
              </a:spcBef>
              <a:buClr>
                <a:schemeClr val="lt1"/>
              </a:buClr>
              <a:buSzPct val="25000"/>
              <a:buFont typeface="Calibri"/>
              <a:buNone/>
            </a:pPr>
            <a:r>
              <a:rPr lang="en-US" sz="3000" b="0" i="0" u="none" strike="noStrike" cap="none">
                <a:solidFill>
                  <a:schemeClr val="lt1"/>
                </a:solidFill>
                <a:latin typeface="Calibri"/>
                <a:ea typeface="Calibri"/>
                <a:cs typeface="Calibri"/>
                <a:sym typeface="Calibri"/>
              </a:rPr>
              <a:t>“I think one’s feelings waste themselves in words; they ought all to be distilled into actions which bring results.”</a:t>
            </a:r>
            <a:br>
              <a:rPr lang="en-US" sz="3200" b="0" i="0" u="none" strike="noStrike" cap="none">
                <a:solidFill>
                  <a:schemeClr val="lt1"/>
                </a:solidFill>
                <a:latin typeface="Calibri"/>
                <a:ea typeface="Calibri"/>
                <a:cs typeface="Calibri"/>
                <a:sym typeface="Calibri"/>
              </a:rPr>
            </a:br>
            <a:br>
              <a:rPr lang="en-US" sz="3200" b="0" i="0" u="none" strike="noStrike" cap="none">
                <a:solidFill>
                  <a:schemeClr val="lt1"/>
                </a:solidFill>
                <a:latin typeface="Calibri"/>
                <a:ea typeface="Calibri"/>
                <a:cs typeface="Calibri"/>
                <a:sym typeface="Calibri"/>
              </a:rPr>
            </a:br>
            <a:r>
              <a:rPr lang="en-US" sz="3200" b="0" i="0" u="none" strike="noStrike" cap="none">
                <a:solidFill>
                  <a:schemeClr val="lt1"/>
                </a:solidFill>
                <a:latin typeface="Calibri"/>
                <a:ea typeface="Calibri"/>
                <a:cs typeface="Calibri"/>
                <a:sym typeface="Calibri"/>
              </a:rPr>
              <a:t>Florence Nightingale</a:t>
            </a:r>
          </a:p>
        </p:txBody>
      </p:sp>
      <p:sp>
        <p:nvSpPr>
          <p:cNvPr id="56" name="Shape 56"/>
          <p:cNvSpPr txBox="1">
            <a:spLocks noGrp="1"/>
          </p:cNvSpPr>
          <p:nvPr>
            <p:ph type="sldNum" idx="12"/>
          </p:nvPr>
        </p:nvSpPr>
        <p:spPr>
          <a:xfrm>
            <a:off x="8556783" y="6333134"/>
            <a:ext cx="548700" cy="52500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2</a:t>
            </a:fld>
            <a:endParaRPr lang="en-US" sz="800" b="1">
              <a:solidFill>
                <a:srgbClr val="A5A5A5"/>
              </a:solidFill>
              <a:latin typeface="Calibri"/>
              <a:ea typeface="Calibri"/>
              <a:cs typeface="Calibri"/>
              <a:sym typeface="Calibri"/>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61"/>
        <p:cNvGrpSpPr/>
        <p:nvPr/>
      </p:nvGrpSpPr>
      <p:grpSpPr>
        <a:xfrm>
          <a:off x="0" y="0"/>
          <a:ext cx="0" cy="0"/>
          <a:chOff x="0" y="0"/>
          <a:chExt cx="0" cy="0"/>
        </a:xfrm>
      </p:grpSpPr>
      <p:sp>
        <p:nvSpPr>
          <p:cNvPr id="62" name="Shape 62"/>
          <p:cNvSpPr txBox="1">
            <a:spLocks noGrp="1"/>
          </p:cNvSpPr>
          <p:nvPr>
            <p:ph type="title"/>
          </p:nvPr>
        </p:nvSpPr>
        <p:spPr>
          <a:xfrm>
            <a:off x="628650" y="536027"/>
            <a:ext cx="7886700" cy="969600"/>
          </a:xfrm>
          <a:prstGeom prst="rect">
            <a:avLst/>
          </a:prstGeom>
        </p:spPr>
        <p:txBody>
          <a:bodyPr lIns="91425" tIns="91425" rIns="91425" bIns="91425" anchor="ctr" anchorCtr="0">
            <a:noAutofit/>
          </a:bodyPr>
          <a:lstStyle/>
          <a:p>
            <a:pPr lvl="0">
              <a:spcBef>
                <a:spcPts val="0"/>
              </a:spcBef>
              <a:buNone/>
            </a:pPr>
            <a:r>
              <a:rPr lang="en-US"/>
              <a:t>Overview of this presentation </a:t>
            </a:r>
          </a:p>
        </p:txBody>
      </p:sp>
      <p:sp>
        <p:nvSpPr>
          <p:cNvPr id="63" name="Shape 63"/>
          <p:cNvSpPr txBox="1">
            <a:spLocks noGrp="1"/>
          </p:cNvSpPr>
          <p:nvPr>
            <p:ph type="body" idx="1"/>
          </p:nvPr>
        </p:nvSpPr>
        <p:spPr>
          <a:xfrm>
            <a:off x="483500" y="1773625"/>
            <a:ext cx="8031900" cy="4746000"/>
          </a:xfrm>
          <a:prstGeom prst="rect">
            <a:avLst/>
          </a:prstGeom>
        </p:spPr>
        <p:txBody>
          <a:bodyPr lIns="91425" tIns="91425" rIns="91425" bIns="91425" anchor="t" anchorCtr="0">
            <a:noAutofit/>
          </a:bodyPr>
          <a:lstStyle/>
          <a:p>
            <a:pPr lvl="0">
              <a:spcBef>
                <a:spcPts val="0"/>
              </a:spcBef>
              <a:buNone/>
            </a:pPr>
            <a:r>
              <a:rPr lang="en-US" sz="3000"/>
              <a:t>This presentation provides an overview of the following:</a:t>
            </a:r>
          </a:p>
          <a:p>
            <a:pPr marL="457200" lvl="0" indent="-419100" rtl="0">
              <a:spcBef>
                <a:spcPts val="0"/>
              </a:spcBef>
              <a:buSzPct val="100000"/>
            </a:pPr>
            <a:r>
              <a:rPr lang="en-US" sz="3000"/>
              <a:t>What is Grassroots Advocacy/Lobbying</a:t>
            </a:r>
          </a:p>
          <a:p>
            <a:pPr marL="457200" lvl="0" indent="-419100" rtl="0">
              <a:spcBef>
                <a:spcPts val="0"/>
              </a:spcBef>
              <a:buSzPct val="100000"/>
            </a:pPr>
            <a:r>
              <a:rPr lang="en-US" sz="3000"/>
              <a:t>Ways to communicate </a:t>
            </a:r>
          </a:p>
          <a:p>
            <a:pPr marL="457200" lvl="0" indent="-419100" rtl="0">
              <a:spcBef>
                <a:spcPts val="0"/>
              </a:spcBef>
              <a:buSzPct val="100000"/>
            </a:pPr>
            <a:r>
              <a:rPr lang="en-US" sz="3000"/>
              <a:t>Important steps in the lobbying process where your voice is needed</a:t>
            </a:r>
          </a:p>
          <a:p>
            <a:pPr marL="457200" lvl="0" indent="-419100" rtl="0">
              <a:spcBef>
                <a:spcPts val="0"/>
              </a:spcBef>
              <a:buSzPct val="100000"/>
            </a:pPr>
            <a:r>
              <a:rPr lang="en-US" sz="3000"/>
              <a:t>How to prepare and give testimony at legislative committee hearings</a:t>
            </a:r>
          </a:p>
          <a:p>
            <a:pPr marL="457200" lvl="0" indent="-419100">
              <a:spcBef>
                <a:spcPts val="0"/>
              </a:spcBef>
              <a:buSzPct val="100000"/>
            </a:pPr>
            <a:r>
              <a:rPr lang="en-US" sz="3000"/>
              <a:t>Other resources</a:t>
            </a:r>
          </a:p>
        </p:txBody>
      </p:sp>
      <p:sp>
        <p:nvSpPr>
          <p:cNvPr id="64" name="Shape 64"/>
          <p:cNvSpPr txBox="1">
            <a:spLocks noGrp="1"/>
          </p:cNvSpPr>
          <p:nvPr>
            <p:ph type="sldNum" idx="12"/>
          </p:nvPr>
        </p:nvSpPr>
        <p:spPr>
          <a:xfrm>
            <a:off x="7505597" y="6617635"/>
            <a:ext cx="335400" cy="267900"/>
          </a:xfrm>
          <a:prstGeom prst="rect">
            <a:avLst/>
          </a:prstGeom>
        </p:spPr>
        <p:txBody>
          <a:bodyPr lIns="91425" tIns="45700" rIns="91425" bIns="45700" anchor="t" anchorCtr="0">
            <a:noAutofit/>
          </a:bodyPr>
          <a:lstStyle/>
          <a:p>
            <a:pPr lvl="0">
              <a:spcBef>
                <a:spcPts val="0"/>
              </a:spcBef>
              <a:buClr>
                <a:srgbClr val="000000"/>
              </a:buClr>
              <a:buSzPct val="25000"/>
              <a:buFont typeface="Arial"/>
              <a:buNone/>
            </a:pPr>
            <a:fld id="{00000000-1234-1234-1234-123412341234}" type="slidenum">
              <a:rPr lang="en-US"/>
              <a:t>3</a:t>
            </a:fld>
            <a:endParaRPr lang="en-US"/>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68"/>
        <p:cNvGrpSpPr/>
        <p:nvPr/>
      </p:nvGrpSpPr>
      <p:grpSpPr>
        <a:xfrm>
          <a:off x="0" y="0"/>
          <a:ext cx="0" cy="0"/>
          <a:chOff x="0" y="0"/>
          <a:chExt cx="0" cy="0"/>
        </a:xfrm>
      </p:grpSpPr>
      <p:sp>
        <p:nvSpPr>
          <p:cNvPr id="69" name="Shape 69"/>
          <p:cNvSpPr txBox="1">
            <a:spLocks noGrp="1"/>
          </p:cNvSpPr>
          <p:nvPr>
            <p:ph type="title"/>
          </p:nvPr>
        </p:nvSpPr>
        <p:spPr>
          <a:xfrm>
            <a:off x="628650" y="536027"/>
            <a:ext cx="7886700" cy="969579"/>
          </a:xfrm>
          <a:prstGeom prst="rect">
            <a:avLst/>
          </a:prstGeom>
          <a:noFill/>
          <a:ln>
            <a:noFill/>
          </a:ln>
        </p:spPr>
        <p:txBody>
          <a:bodyPr lIns="91425" tIns="45700" rIns="91425" bIns="45700" anchor="t" anchorCtr="0">
            <a:noAutofit/>
          </a:bodyPr>
          <a:lstStyle/>
          <a:p>
            <a:pPr marL="0" marR="0" lvl="0" indent="0" algn="l" rtl="0">
              <a:lnSpc>
                <a:spcPct val="90000"/>
              </a:lnSpc>
              <a:spcBef>
                <a:spcPts val="0"/>
              </a:spcBef>
              <a:buClr>
                <a:srgbClr val="2E75B5"/>
              </a:buClr>
              <a:buSzPct val="25000"/>
              <a:buFont typeface="Calibri"/>
              <a:buNone/>
            </a:pPr>
            <a:r>
              <a:rPr lang="en-US" sz="3600" b="0" i="0" u="none" strike="noStrike" cap="none" dirty="0">
                <a:solidFill>
                  <a:srgbClr val="2E75B5"/>
                </a:solidFill>
                <a:latin typeface="Calibri"/>
                <a:ea typeface="Calibri"/>
                <a:cs typeface="Calibri"/>
                <a:sym typeface="Calibri"/>
              </a:rPr>
              <a:t>What is Grassroots Lobbying?</a:t>
            </a:r>
            <a:br>
              <a:rPr lang="en-US" sz="3600" b="0" i="0" u="none" strike="noStrike" cap="none" dirty="0">
                <a:solidFill>
                  <a:srgbClr val="2E75B5"/>
                </a:solidFill>
                <a:latin typeface="Calibri"/>
                <a:ea typeface="Calibri"/>
                <a:cs typeface="Calibri"/>
                <a:sym typeface="Calibri"/>
              </a:rPr>
            </a:br>
            <a:r>
              <a:rPr lang="en-US" sz="2700" b="0" i="0" u="none" strike="noStrike" cap="none" dirty="0">
                <a:solidFill>
                  <a:schemeClr val="accent2">
                    <a:lumMod val="75000"/>
                  </a:schemeClr>
                </a:solidFill>
                <a:latin typeface="Calibri"/>
                <a:ea typeface="Calibri"/>
                <a:cs typeface="Calibri"/>
                <a:sym typeface="Calibri"/>
              </a:rPr>
              <a:t>Your Legislators</a:t>
            </a:r>
          </a:p>
        </p:txBody>
      </p:sp>
      <p:sp>
        <p:nvSpPr>
          <p:cNvPr id="70" name="Shape 70"/>
          <p:cNvSpPr txBox="1">
            <a:spLocks noGrp="1"/>
          </p:cNvSpPr>
          <p:nvPr>
            <p:ph type="body" idx="1"/>
          </p:nvPr>
        </p:nvSpPr>
        <p:spPr>
          <a:xfrm>
            <a:off x="228600" y="1600200"/>
            <a:ext cx="8763000" cy="4456225"/>
          </a:xfrm>
          <a:prstGeom prst="rect">
            <a:avLst/>
          </a:prstGeom>
          <a:noFill/>
          <a:ln>
            <a:noFill/>
          </a:ln>
        </p:spPr>
        <p:txBody>
          <a:bodyPr lIns="91425" tIns="45700" rIns="91425" bIns="45700" anchor="t" anchorCtr="0">
            <a:noAutofit/>
          </a:bodyPr>
          <a:lstStyle/>
          <a:p>
            <a:pPr marL="228600" marR="0" lvl="0" indent="-228600" algn="l" rtl="0">
              <a:lnSpc>
                <a:spcPct val="90000"/>
              </a:lnSpc>
              <a:spcBef>
                <a:spcPts val="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It is about building relationships and responding to </a:t>
            </a:r>
            <a:r>
              <a:rPr lang="en-US" sz="2400" b="1" i="0" u="none" strike="noStrike" cap="none" dirty="0">
                <a:solidFill>
                  <a:srgbClr val="595959"/>
                </a:solidFill>
                <a:latin typeface="Calibri"/>
                <a:ea typeface="Calibri"/>
                <a:cs typeface="Calibri"/>
                <a:sym typeface="Calibri"/>
              </a:rPr>
              <a:t>Calls to Action</a:t>
            </a:r>
            <a:r>
              <a:rPr lang="en-US" sz="2400" b="0" i="0" u="none" strike="noStrike" cap="none" dirty="0">
                <a:solidFill>
                  <a:srgbClr val="595959"/>
                </a:solidFill>
                <a:latin typeface="Calibri"/>
                <a:ea typeface="Calibri"/>
                <a:cs typeface="Calibri"/>
                <a:sym typeface="Calibri"/>
              </a:rPr>
              <a:t>!</a:t>
            </a:r>
          </a:p>
          <a:p>
            <a:pPr marL="228600" marR="0" lvl="0" indent="-228600" algn="l" rtl="0">
              <a:lnSpc>
                <a:spcPct val="90000"/>
              </a:lnSpc>
              <a:spcBef>
                <a:spcPts val="10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Increase </a:t>
            </a:r>
            <a:r>
              <a:rPr lang="en-US" sz="2400" b="0" i="0" strike="noStrike" cap="none" dirty="0">
                <a:solidFill>
                  <a:srgbClr val="C00000"/>
                </a:solidFill>
                <a:latin typeface="Calibri"/>
                <a:ea typeface="Calibri"/>
                <a:cs typeface="Calibri"/>
                <a:sym typeface="Calibri"/>
                <a:hlinkClick r:id="rId3"/>
              </a:rPr>
              <a:t>legislator</a:t>
            </a:r>
            <a:r>
              <a:rPr lang="en-US" sz="2400" b="0" i="0" strike="noStrike" cap="none" dirty="0">
                <a:solidFill>
                  <a:srgbClr val="FF0000"/>
                </a:solidFill>
                <a:latin typeface="Calibri"/>
                <a:ea typeface="Calibri"/>
                <a:cs typeface="Calibri"/>
                <a:sym typeface="Calibri"/>
              </a:rPr>
              <a:t> </a:t>
            </a:r>
            <a:r>
              <a:rPr lang="en-US" sz="2400" b="0" i="0" u="none" strike="noStrike" cap="none" dirty="0">
                <a:solidFill>
                  <a:srgbClr val="595959"/>
                </a:solidFill>
                <a:latin typeface="Calibri"/>
                <a:ea typeface="Calibri"/>
                <a:cs typeface="Calibri"/>
                <a:sym typeface="Calibri"/>
              </a:rPr>
              <a:t>awareness of the APRN Modernization Act through…</a:t>
            </a:r>
          </a:p>
          <a:p>
            <a:pPr marL="0" marR="0" lvl="0" indent="0" algn="l" rtl="0">
              <a:lnSpc>
                <a:spcPct val="90000"/>
              </a:lnSpc>
              <a:spcBef>
                <a:spcPts val="1000"/>
              </a:spcBef>
              <a:spcAft>
                <a:spcPts val="0"/>
              </a:spcAft>
              <a:buClr>
                <a:schemeClr val="accent1"/>
              </a:buClr>
              <a:buSzPct val="100000"/>
              <a:buNone/>
            </a:pPr>
            <a:endParaRPr sz="100" b="0" i="0" u="none" strike="noStrike" cap="none" dirty="0">
              <a:solidFill>
                <a:srgbClr val="595959"/>
              </a:solidFill>
              <a:latin typeface="Calibri"/>
              <a:ea typeface="Calibri"/>
              <a:cs typeface="Calibri"/>
              <a:sym typeface="Calibri"/>
            </a:endParaRPr>
          </a:p>
          <a:p>
            <a:pPr marL="685800" marR="0" lvl="1" indent="-2286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Meetings at home or state office</a:t>
            </a:r>
          </a:p>
          <a:p>
            <a:pPr marL="685800" marR="0" lvl="1" indent="-2286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Providing scripted messaging materials/talking points</a:t>
            </a:r>
          </a:p>
          <a:p>
            <a:pPr marL="685800" marR="0" lvl="1" indent="-228600" algn="l" rtl="0">
              <a:lnSpc>
                <a:spcPct val="90000"/>
              </a:lnSpc>
              <a:spcBef>
                <a:spcPts val="500"/>
              </a:spcBef>
              <a:spcAft>
                <a:spcPts val="0"/>
              </a:spcAft>
              <a:buClr>
                <a:schemeClr val="accent1"/>
              </a:buClr>
              <a:buSzPct val="100000"/>
              <a:buFont typeface="Noto Sans Symbols"/>
              <a:buChar char="▪"/>
            </a:pPr>
            <a:r>
              <a:rPr lang="en-US" sz="2400" dirty="0"/>
              <a:t>Scheduling l</a:t>
            </a:r>
            <a:r>
              <a:rPr lang="en-US" sz="2400" b="0" i="0" u="none" strike="noStrike" cap="none" dirty="0">
                <a:solidFill>
                  <a:srgbClr val="595959"/>
                </a:solidFill>
                <a:latin typeface="Calibri"/>
                <a:ea typeface="Calibri"/>
                <a:cs typeface="Calibri"/>
                <a:sym typeface="Calibri"/>
              </a:rPr>
              <a:t>egislative events such group receptions/breakfasts, coffees and/or fundraisers</a:t>
            </a:r>
          </a:p>
          <a:p>
            <a:pPr marL="685800" marR="0" lvl="1" indent="-228600" algn="l" rtl="0">
              <a:lnSpc>
                <a:spcPct val="90000"/>
              </a:lnSpc>
              <a:spcBef>
                <a:spcPts val="500"/>
              </a:spcBef>
              <a:spcAft>
                <a:spcPts val="0"/>
              </a:spcAft>
              <a:buClr>
                <a:schemeClr val="accent1"/>
              </a:buClr>
              <a:buSzPct val="100000"/>
              <a:buFont typeface="Noto Sans Symbols"/>
              <a:buChar char="▪"/>
            </a:pPr>
            <a:r>
              <a:rPr lang="en-US" sz="2400" dirty="0"/>
              <a:t>Inviting to j</a:t>
            </a:r>
            <a:r>
              <a:rPr lang="en-US" sz="2400" b="0" i="0" u="none" strike="noStrike" cap="none" dirty="0">
                <a:solidFill>
                  <a:srgbClr val="595959"/>
                </a:solidFill>
                <a:latin typeface="Calibri"/>
                <a:ea typeface="Calibri"/>
                <a:cs typeface="Calibri"/>
                <a:sym typeface="Calibri"/>
              </a:rPr>
              <a:t>ob shadow to learn about your role </a:t>
            </a:r>
          </a:p>
          <a:p>
            <a:pPr marL="685800" marR="0" lvl="1" indent="-2286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Telling  your story</a:t>
            </a:r>
          </a:p>
          <a:p>
            <a:pPr marL="685800" marR="0" lvl="1" indent="-228600" algn="l" rtl="0">
              <a:lnSpc>
                <a:spcPct val="90000"/>
              </a:lnSpc>
              <a:spcBef>
                <a:spcPts val="500"/>
              </a:spcBef>
              <a:spcAft>
                <a:spcPts val="0"/>
              </a:spcAft>
              <a:buClr>
                <a:schemeClr val="accent1"/>
              </a:buClr>
              <a:buSzPct val="100000"/>
              <a:buFont typeface="Noto Sans Symbols"/>
              <a:buChar char="▪"/>
            </a:pPr>
            <a:r>
              <a:rPr lang="en-US" sz="2400" dirty="0"/>
              <a:t>Attending APRN </a:t>
            </a:r>
            <a:r>
              <a:rPr lang="en-US" sz="2400" b="0" i="0" u="none" strike="noStrike" cap="none" dirty="0">
                <a:solidFill>
                  <a:srgbClr val="595959"/>
                </a:solidFill>
                <a:latin typeface="Calibri"/>
                <a:ea typeface="Calibri"/>
                <a:cs typeface="Calibri"/>
                <a:sym typeface="Calibri"/>
              </a:rPr>
              <a:t>Lobby Day</a:t>
            </a:r>
          </a:p>
          <a:p>
            <a:pPr marL="685800" marR="0" lvl="1" indent="-2286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Following legislator on Twitter and Facebook</a:t>
            </a:r>
          </a:p>
          <a:p>
            <a:pPr marL="685800" marR="0" lvl="1" indent="-228600" algn="l" rtl="0">
              <a:lnSpc>
                <a:spcPct val="90000"/>
              </a:lnSpc>
              <a:spcBef>
                <a:spcPts val="500"/>
              </a:spcBef>
              <a:buClr>
                <a:schemeClr val="accent1"/>
              </a:buClr>
              <a:buSzPct val="100000"/>
              <a:buFont typeface="Noto Sans Symbols"/>
              <a:buNone/>
            </a:pPr>
            <a:endParaRPr sz="2000" b="0" i="0" u="none" strike="noStrike" cap="none" dirty="0">
              <a:solidFill>
                <a:srgbClr val="595959"/>
              </a:solidFill>
              <a:latin typeface="Calibri"/>
              <a:ea typeface="Calibri"/>
              <a:cs typeface="Calibri"/>
              <a:sym typeface="Calibri"/>
            </a:endParaRPr>
          </a:p>
        </p:txBody>
      </p:sp>
      <p:sp>
        <p:nvSpPr>
          <p:cNvPr id="71" name="Shape 71"/>
          <p:cNvSpPr txBox="1">
            <a:spLocks noGrp="1"/>
          </p:cNvSpPr>
          <p:nvPr>
            <p:ph type="dt" idx="10"/>
          </p:nvPr>
        </p:nvSpPr>
        <p:spPr>
          <a:xfrm>
            <a:off x="490816" y="6617635"/>
            <a:ext cx="829983" cy="240363"/>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72" name="Shape 72"/>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4</a:t>
            </a:fld>
            <a:endParaRPr lang="en-US" sz="800" b="1">
              <a:solidFill>
                <a:srgbClr val="A5A5A5"/>
              </a:solidFill>
              <a:latin typeface="Calibri"/>
              <a:ea typeface="Calibri"/>
              <a:cs typeface="Calibri"/>
              <a:sym typeface="Calibri"/>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76"/>
        <p:cNvGrpSpPr/>
        <p:nvPr/>
      </p:nvGrpSpPr>
      <p:grpSpPr>
        <a:xfrm>
          <a:off x="0" y="0"/>
          <a:ext cx="0" cy="0"/>
          <a:chOff x="0" y="0"/>
          <a:chExt cx="0" cy="0"/>
        </a:xfrm>
      </p:grpSpPr>
      <p:sp>
        <p:nvSpPr>
          <p:cNvPr id="77" name="Shape 77"/>
          <p:cNvSpPr txBox="1">
            <a:spLocks noGrp="1"/>
          </p:cNvSpPr>
          <p:nvPr>
            <p:ph type="title"/>
          </p:nvPr>
        </p:nvSpPr>
        <p:spPr>
          <a:xfrm>
            <a:off x="628650" y="536027"/>
            <a:ext cx="7886700" cy="969579"/>
          </a:xfrm>
          <a:prstGeom prst="rect">
            <a:avLst/>
          </a:prstGeom>
          <a:noFill/>
          <a:ln>
            <a:noFill/>
          </a:ln>
        </p:spPr>
        <p:txBody>
          <a:bodyPr lIns="91425" tIns="45700" rIns="91425" bIns="45700" anchor="t" anchorCtr="0">
            <a:noAutofit/>
          </a:bodyPr>
          <a:lstStyle/>
          <a:p>
            <a:pPr marL="0" marR="0" lvl="0" indent="0" algn="l" rtl="0">
              <a:lnSpc>
                <a:spcPct val="90000"/>
              </a:lnSpc>
              <a:spcBef>
                <a:spcPts val="0"/>
              </a:spcBef>
              <a:buClr>
                <a:srgbClr val="2E75B5"/>
              </a:buClr>
              <a:buSzPct val="25000"/>
              <a:buFont typeface="Calibri"/>
              <a:buNone/>
            </a:pPr>
            <a:r>
              <a:rPr lang="en-US" sz="3600" b="0" i="0" u="none" strike="noStrike" cap="none" dirty="0">
                <a:solidFill>
                  <a:srgbClr val="2E75B5"/>
                </a:solidFill>
                <a:latin typeface="Calibri"/>
                <a:ea typeface="Calibri"/>
                <a:cs typeface="Calibri"/>
                <a:sym typeface="Calibri"/>
              </a:rPr>
              <a:t>What is Grassroots Lobbying?</a:t>
            </a:r>
            <a:br>
              <a:rPr lang="en-US" sz="3600" b="0" i="0" u="none" strike="noStrike" cap="none" dirty="0">
                <a:solidFill>
                  <a:srgbClr val="2E75B5"/>
                </a:solidFill>
                <a:latin typeface="Calibri"/>
                <a:ea typeface="Calibri"/>
                <a:cs typeface="Calibri"/>
                <a:sym typeface="Calibri"/>
              </a:rPr>
            </a:br>
            <a:r>
              <a:rPr lang="en-US" sz="2700" b="0" i="0" u="none" strike="noStrike" cap="none" dirty="0">
                <a:solidFill>
                  <a:schemeClr val="accent2">
                    <a:lumMod val="75000"/>
                  </a:schemeClr>
                </a:solidFill>
                <a:latin typeface="Calibri"/>
                <a:ea typeface="Calibri"/>
                <a:cs typeface="Calibri"/>
                <a:sym typeface="Calibri"/>
              </a:rPr>
              <a:t>Your APRN Colleagues</a:t>
            </a:r>
          </a:p>
        </p:txBody>
      </p:sp>
      <p:sp>
        <p:nvSpPr>
          <p:cNvPr id="78" name="Shape 78"/>
          <p:cNvSpPr txBox="1">
            <a:spLocks noGrp="1"/>
          </p:cNvSpPr>
          <p:nvPr>
            <p:ph type="body" idx="1"/>
          </p:nvPr>
        </p:nvSpPr>
        <p:spPr>
          <a:xfrm>
            <a:off x="229025" y="1577725"/>
            <a:ext cx="8601000" cy="5040000"/>
          </a:xfrm>
          <a:prstGeom prst="rect">
            <a:avLst/>
          </a:prstGeom>
          <a:noFill/>
          <a:ln>
            <a:noFill/>
          </a:ln>
        </p:spPr>
        <p:txBody>
          <a:bodyPr lIns="91425" tIns="45700" rIns="91425" bIns="45700" anchor="t" anchorCtr="0">
            <a:noAutofit/>
          </a:bodyPr>
          <a:lstStyle/>
          <a:p>
            <a:pPr marL="228600" marR="0" lvl="0" indent="-228600" algn="l" rtl="0">
              <a:lnSpc>
                <a:spcPct val="90000"/>
              </a:lnSpc>
              <a:spcBef>
                <a:spcPts val="0"/>
              </a:spcBef>
              <a:spcAft>
                <a:spcPts val="0"/>
              </a:spcAft>
              <a:buClr>
                <a:schemeClr val="accent1"/>
              </a:buClr>
              <a:buSzPct val="100000"/>
              <a:buFont typeface="Noto Sans Symbols"/>
              <a:buChar char="▪"/>
            </a:pPr>
            <a:r>
              <a:rPr lang="en-US" sz="2400" dirty="0"/>
              <a:t>I</a:t>
            </a:r>
            <a:r>
              <a:rPr lang="en-US" sz="2400" b="0" i="0" u="none" strike="noStrike" cap="none" dirty="0">
                <a:solidFill>
                  <a:srgbClr val="595959"/>
                </a:solidFill>
                <a:latin typeface="Calibri"/>
                <a:ea typeface="Calibri"/>
                <a:cs typeface="Calibri"/>
                <a:sym typeface="Calibri"/>
              </a:rPr>
              <a:t>t is about building relationships and responding to </a:t>
            </a:r>
            <a:r>
              <a:rPr lang="en-US" sz="2400" b="1" i="0" u="none" strike="noStrike" cap="none" dirty="0">
                <a:solidFill>
                  <a:srgbClr val="595959"/>
                </a:solidFill>
                <a:latin typeface="Calibri"/>
                <a:ea typeface="Calibri"/>
                <a:cs typeface="Calibri"/>
                <a:sym typeface="Calibri"/>
              </a:rPr>
              <a:t>Calls to Action</a:t>
            </a:r>
            <a:r>
              <a:rPr lang="en-US" sz="2400" b="0" i="0" u="none" strike="noStrike" cap="none" dirty="0">
                <a:solidFill>
                  <a:srgbClr val="595959"/>
                </a:solidFill>
                <a:latin typeface="Calibri"/>
                <a:ea typeface="Calibri"/>
                <a:cs typeface="Calibri"/>
                <a:sym typeface="Calibri"/>
              </a:rPr>
              <a:t>! </a:t>
            </a:r>
          </a:p>
          <a:p>
            <a:pPr marL="228600" marR="0" lvl="0" indent="-254000" algn="l" rtl="0">
              <a:lnSpc>
                <a:spcPct val="90000"/>
              </a:lnSpc>
              <a:spcBef>
                <a:spcPts val="10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Increase</a:t>
            </a:r>
            <a:r>
              <a:rPr lang="en-US" sz="2400" b="0" i="0" strike="noStrike" cap="none" dirty="0">
                <a:solidFill>
                  <a:srgbClr val="FF0000"/>
                </a:solidFill>
                <a:latin typeface="Calibri"/>
                <a:ea typeface="Calibri"/>
                <a:cs typeface="Calibri"/>
                <a:sym typeface="Calibri"/>
              </a:rPr>
              <a:t> </a:t>
            </a:r>
            <a:r>
              <a:rPr lang="en-US" sz="2400" b="0" i="0" strike="noStrike" cap="none" dirty="0">
                <a:solidFill>
                  <a:srgbClr val="C00000"/>
                </a:solidFill>
                <a:latin typeface="Calibri"/>
                <a:ea typeface="Calibri"/>
                <a:cs typeface="Calibri"/>
                <a:sym typeface="Calibri"/>
              </a:rPr>
              <a:t>APRN</a:t>
            </a:r>
            <a:r>
              <a:rPr lang="en-US" sz="2400" dirty="0">
                <a:solidFill>
                  <a:srgbClr val="0A90CE"/>
                </a:solidFill>
              </a:rPr>
              <a:t> </a:t>
            </a:r>
            <a:r>
              <a:rPr lang="en-US" sz="2400" b="0" i="0" u="none" strike="noStrike" cap="none" dirty="0">
                <a:solidFill>
                  <a:srgbClr val="595959"/>
                </a:solidFill>
                <a:latin typeface="Calibri"/>
                <a:ea typeface="Calibri"/>
                <a:cs typeface="Calibri"/>
                <a:sym typeface="Calibri"/>
              </a:rPr>
              <a:t>awareness of the APRN Modernization Act through…</a:t>
            </a:r>
          </a:p>
          <a:p>
            <a:pPr marL="685800" marR="0" lvl="1" indent="-2540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One-on-one discussion </a:t>
            </a:r>
            <a:r>
              <a:rPr lang="en-US" sz="2400" dirty="0"/>
              <a:t>regarding </a:t>
            </a:r>
            <a:r>
              <a:rPr lang="en-US" sz="2400" b="0" i="0" u="none" strike="noStrike" cap="none" dirty="0">
                <a:solidFill>
                  <a:srgbClr val="595959"/>
                </a:solidFill>
                <a:latin typeface="Calibri"/>
                <a:ea typeface="Calibri"/>
                <a:cs typeface="Calibri"/>
                <a:sym typeface="Calibri"/>
              </a:rPr>
              <a:t>the intent of the legislation</a:t>
            </a:r>
          </a:p>
          <a:p>
            <a:pPr marL="685800" marR="0" lvl="1" indent="-2540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Assisting  with scheduling informational meetings with other APRNs</a:t>
            </a:r>
          </a:p>
          <a:p>
            <a:pPr marL="685800" marR="0" lvl="1" indent="-2540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Providing standardized informational materials</a:t>
            </a:r>
          </a:p>
          <a:p>
            <a:pPr marL="685800" marR="0" lvl="1" indent="-2540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Encourag</a:t>
            </a:r>
            <a:r>
              <a:rPr lang="en-US" sz="2400" dirty="0"/>
              <a:t>ing</a:t>
            </a:r>
            <a:r>
              <a:rPr lang="en-US" sz="2400" b="0" i="0" u="none" strike="noStrike" cap="none" dirty="0">
                <a:solidFill>
                  <a:srgbClr val="595959"/>
                </a:solidFill>
                <a:latin typeface="Calibri"/>
                <a:ea typeface="Calibri"/>
                <a:cs typeface="Calibri"/>
                <a:sym typeface="Calibri"/>
              </a:rPr>
              <a:t> colleagues to join the WI APRN Coalition so they remain engaged, aware and ready to act when requested </a:t>
            </a:r>
          </a:p>
          <a:p>
            <a:pPr marL="685800" marR="0" lvl="1" indent="-2540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Inviting to coffees, breakfasts/receptions and fundraisers </a:t>
            </a:r>
          </a:p>
          <a:p>
            <a:pPr marL="685800" marR="0" lvl="1" indent="-228600" algn="l" rtl="0">
              <a:lnSpc>
                <a:spcPct val="90000"/>
              </a:lnSpc>
              <a:spcBef>
                <a:spcPts val="500"/>
              </a:spcBef>
              <a:buClr>
                <a:schemeClr val="accent1"/>
              </a:buClr>
              <a:buSzPct val="83333"/>
              <a:buFont typeface="Noto Sans Symbols"/>
              <a:buNone/>
            </a:pPr>
            <a:endParaRPr sz="2400" b="0" i="0" u="none" strike="noStrike" cap="none" dirty="0">
              <a:solidFill>
                <a:srgbClr val="595959"/>
              </a:solidFill>
              <a:latin typeface="Calibri"/>
              <a:ea typeface="Calibri"/>
              <a:cs typeface="Calibri"/>
              <a:sym typeface="Calibri"/>
            </a:endParaRPr>
          </a:p>
        </p:txBody>
      </p:sp>
      <p:sp>
        <p:nvSpPr>
          <p:cNvPr id="79" name="Shape 79"/>
          <p:cNvSpPr txBox="1">
            <a:spLocks noGrp="1"/>
          </p:cNvSpPr>
          <p:nvPr>
            <p:ph type="dt" idx="10"/>
          </p:nvPr>
        </p:nvSpPr>
        <p:spPr>
          <a:xfrm>
            <a:off x="490816" y="6617635"/>
            <a:ext cx="829983" cy="240363"/>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80" name="Shape 80"/>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5</a:t>
            </a:fld>
            <a:endParaRPr lang="en-US" sz="800" b="1">
              <a:solidFill>
                <a:srgbClr val="A5A5A5"/>
              </a:solidFill>
              <a:latin typeface="Calibri"/>
              <a:ea typeface="Calibri"/>
              <a:cs typeface="Calibri"/>
              <a:sym typeface="Calibri"/>
            </a:endParaRP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84"/>
        <p:cNvGrpSpPr/>
        <p:nvPr/>
      </p:nvGrpSpPr>
      <p:grpSpPr>
        <a:xfrm>
          <a:off x="0" y="0"/>
          <a:ext cx="0" cy="0"/>
          <a:chOff x="0" y="0"/>
          <a:chExt cx="0" cy="0"/>
        </a:xfrm>
      </p:grpSpPr>
      <p:sp>
        <p:nvSpPr>
          <p:cNvPr id="85" name="Shape 85"/>
          <p:cNvSpPr txBox="1">
            <a:spLocks noGrp="1"/>
          </p:cNvSpPr>
          <p:nvPr>
            <p:ph type="title"/>
          </p:nvPr>
        </p:nvSpPr>
        <p:spPr>
          <a:xfrm>
            <a:off x="628650" y="536027"/>
            <a:ext cx="7886700" cy="969579"/>
          </a:xfrm>
          <a:prstGeom prst="rect">
            <a:avLst/>
          </a:prstGeom>
          <a:noFill/>
          <a:ln>
            <a:noFill/>
          </a:ln>
        </p:spPr>
        <p:txBody>
          <a:bodyPr lIns="91425" tIns="45700" rIns="91425" bIns="45700" anchor="t" anchorCtr="0">
            <a:noAutofit/>
          </a:bodyPr>
          <a:lstStyle/>
          <a:p>
            <a:pPr marL="0" marR="0" lvl="0" indent="0" algn="l" rtl="0">
              <a:lnSpc>
                <a:spcPct val="90000"/>
              </a:lnSpc>
              <a:spcBef>
                <a:spcPts val="0"/>
              </a:spcBef>
              <a:buClr>
                <a:srgbClr val="2E75B5"/>
              </a:buClr>
              <a:buSzPct val="25000"/>
              <a:buFont typeface="Calibri"/>
              <a:buNone/>
            </a:pPr>
            <a:r>
              <a:rPr lang="en-US" sz="3600" b="0" i="0" u="none" strike="noStrike" cap="none" dirty="0">
                <a:solidFill>
                  <a:srgbClr val="2E75B5"/>
                </a:solidFill>
                <a:latin typeface="Calibri"/>
                <a:ea typeface="Calibri"/>
                <a:cs typeface="Calibri"/>
                <a:sym typeface="Calibri"/>
              </a:rPr>
              <a:t>What is Grassroots Lobbying?</a:t>
            </a:r>
            <a:br>
              <a:rPr lang="en-US" sz="3600" b="0" i="0" u="none" strike="noStrike" cap="none" dirty="0">
                <a:solidFill>
                  <a:srgbClr val="2E75B5"/>
                </a:solidFill>
                <a:latin typeface="Calibri"/>
                <a:ea typeface="Calibri"/>
                <a:cs typeface="Calibri"/>
                <a:sym typeface="Calibri"/>
              </a:rPr>
            </a:br>
            <a:r>
              <a:rPr lang="en-US" sz="2700" b="0" i="0" u="none" strike="noStrike" cap="none" dirty="0">
                <a:solidFill>
                  <a:schemeClr val="accent2">
                    <a:lumMod val="75000"/>
                  </a:schemeClr>
                </a:solidFill>
                <a:latin typeface="Calibri"/>
                <a:ea typeface="Calibri"/>
                <a:cs typeface="Calibri"/>
                <a:sym typeface="Calibri"/>
              </a:rPr>
              <a:t>Your Employer</a:t>
            </a:r>
          </a:p>
        </p:txBody>
      </p:sp>
      <p:sp>
        <p:nvSpPr>
          <p:cNvPr id="86" name="Shape 86"/>
          <p:cNvSpPr txBox="1">
            <a:spLocks noGrp="1"/>
          </p:cNvSpPr>
          <p:nvPr>
            <p:ph type="body" idx="1"/>
          </p:nvPr>
        </p:nvSpPr>
        <p:spPr>
          <a:xfrm>
            <a:off x="254475" y="1603175"/>
            <a:ext cx="8550300" cy="5165700"/>
          </a:xfrm>
          <a:prstGeom prst="rect">
            <a:avLst/>
          </a:prstGeom>
          <a:noFill/>
          <a:ln>
            <a:noFill/>
          </a:ln>
        </p:spPr>
        <p:txBody>
          <a:bodyPr lIns="91425" tIns="45700" rIns="91425" bIns="45700" anchor="t" anchorCtr="0">
            <a:noAutofit/>
          </a:bodyPr>
          <a:lstStyle/>
          <a:p>
            <a:pPr marL="228600" marR="0" lvl="0" indent="-254000" algn="l" rtl="0">
              <a:lnSpc>
                <a:spcPct val="90000"/>
              </a:lnSpc>
              <a:spcBef>
                <a:spcPts val="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It is about building relationships and responding to </a:t>
            </a:r>
            <a:r>
              <a:rPr lang="en-US" sz="2400" b="1" i="0" u="none" strike="noStrike" cap="none" dirty="0">
                <a:solidFill>
                  <a:srgbClr val="595959"/>
                </a:solidFill>
                <a:latin typeface="Calibri"/>
                <a:ea typeface="Calibri"/>
                <a:cs typeface="Calibri"/>
                <a:sym typeface="Calibri"/>
              </a:rPr>
              <a:t>Calls to Action</a:t>
            </a:r>
            <a:r>
              <a:rPr lang="en-US" sz="2400" b="0" i="0" u="none" strike="noStrike" cap="none" dirty="0">
                <a:solidFill>
                  <a:srgbClr val="595959"/>
                </a:solidFill>
                <a:latin typeface="Calibri"/>
                <a:ea typeface="Calibri"/>
                <a:cs typeface="Calibri"/>
                <a:sym typeface="Calibri"/>
              </a:rPr>
              <a:t>! </a:t>
            </a:r>
          </a:p>
          <a:p>
            <a:pPr marL="228600" marR="0" lvl="0" indent="-254000" algn="l" rtl="0">
              <a:lnSpc>
                <a:spcPct val="90000"/>
              </a:lnSpc>
              <a:spcBef>
                <a:spcPts val="10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Increase </a:t>
            </a:r>
            <a:r>
              <a:rPr lang="en-US" sz="2400" b="0" i="0" strike="noStrike" cap="none" dirty="0">
                <a:solidFill>
                  <a:srgbClr val="FF0000"/>
                </a:solidFill>
                <a:latin typeface="Calibri"/>
                <a:ea typeface="Calibri"/>
                <a:cs typeface="Calibri"/>
                <a:sym typeface="Calibri"/>
                <a:hlinkClick r:id="rId3"/>
              </a:rPr>
              <a:t>employer</a:t>
            </a:r>
            <a:r>
              <a:rPr lang="en-US" sz="2400" b="0" i="0" strike="noStrike" cap="none" dirty="0">
                <a:solidFill>
                  <a:srgbClr val="FF0000"/>
                </a:solidFill>
                <a:latin typeface="Calibri"/>
                <a:ea typeface="Calibri"/>
                <a:cs typeface="Calibri"/>
                <a:sym typeface="Calibri"/>
              </a:rPr>
              <a:t> </a:t>
            </a:r>
            <a:r>
              <a:rPr lang="en-US" sz="2400" b="0" i="0" u="none" strike="noStrike" cap="none" dirty="0">
                <a:solidFill>
                  <a:srgbClr val="595959"/>
                </a:solidFill>
                <a:latin typeface="Calibri"/>
                <a:ea typeface="Calibri"/>
                <a:cs typeface="Calibri"/>
                <a:sym typeface="Calibri"/>
              </a:rPr>
              <a:t>awareness of the APRN Modernization Act through…</a:t>
            </a:r>
          </a:p>
          <a:p>
            <a:pPr marL="685800" marR="0" lvl="1" indent="-2540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Requesting a meeting with the leadership of your organization to describe the purpose and intent of the APRN Modernization Act</a:t>
            </a:r>
          </a:p>
          <a:p>
            <a:pPr marL="685800" marR="0" lvl="1" indent="-2540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Bringing  a few co-workers to meeting to show unity but not to</a:t>
            </a:r>
            <a:r>
              <a:rPr lang="en-US" sz="2400" dirty="0"/>
              <a:t>o many that will </a:t>
            </a:r>
            <a:r>
              <a:rPr lang="en-US" sz="2400" b="0" i="0" u="none" strike="noStrike" cap="none" dirty="0">
                <a:solidFill>
                  <a:srgbClr val="595959"/>
                </a:solidFill>
                <a:latin typeface="Calibri"/>
                <a:ea typeface="Calibri"/>
                <a:cs typeface="Calibri"/>
                <a:sym typeface="Calibri"/>
              </a:rPr>
              <a:t>overwhelm</a:t>
            </a:r>
          </a:p>
          <a:p>
            <a:pPr marL="685800" marR="0" lvl="1" indent="-2540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Utiliz</a:t>
            </a:r>
            <a:r>
              <a:rPr lang="en-US" sz="2400" dirty="0"/>
              <a:t>ing </a:t>
            </a:r>
            <a:r>
              <a:rPr lang="en-US" sz="2400" b="0" i="0" u="none" strike="noStrike" cap="none" dirty="0">
                <a:solidFill>
                  <a:srgbClr val="595959"/>
                </a:solidFill>
                <a:latin typeface="Calibri"/>
                <a:ea typeface="Calibri"/>
                <a:cs typeface="Calibri"/>
                <a:sym typeface="Calibri"/>
              </a:rPr>
              <a:t> scripted messaging tools for employers</a:t>
            </a:r>
          </a:p>
          <a:p>
            <a:pPr marL="685800" marR="0" lvl="1" indent="-2540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Asking  for support and advocacy</a:t>
            </a:r>
          </a:p>
          <a:p>
            <a:pPr marL="685800" marR="0" lvl="1" indent="-228600" algn="l" rtl="0">
              <a:lnSpc>
                <a:spcPct val="90000"/>
              </a:lnSpc>
              <a:spcBef>
                <a:spcPts val="500"/>
              </a:spcBef>
              <a:buClr>
                <a:schemeClr val="accent1"/>
              </a:buClr>
              <a:buSzPct val="100000"/>
              <a:buFont typeface="Noto Sans Symbols"/>
              <a:buNone/>
            </a:pPr>
            <a:endParaRPr sz="2000" b="0" i="0" u="none" strike="noStrike" cap="none" dirty="0">
              <a:solidFill>
                <a:srgbClr val="595959"/>
              </a:solidFill>
              <a:latin typeface="Calibri"/>
              <a:ea typeface="Calibri"/>
              <a:cs typeface="Calibri"/>
              <a:sym typeface="Calibri"/>
            </a:endParaRPr>
          </a:p>
        </p:txBody>
      </p:sp>
      <p:sp>
        <p:nvSpPr>
          <p:cNvPr id="87" name="Shape 87"/>
          <p:cNvSpPr txBox="1">
            <a:spLocks noGrp="1"/>
          </p:cNvSpPr>
          <p:nvPr>
            <p:ph type="dt" idx="10"/>
          </p:nvPr>
        </p:nvSpPr>
        <p:spPr>
          <a:xfrm>
            <a:off x="490816" y="6617635"/>
            <a:ext cx="829983" cy="240363"/>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88" name="Shape 88"/>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6</a:t>
            </a:fld>
            <a:endParaRPr lang="en-US" sz="800" b="1">
              <a:solidFill>
                <a:srgbClr val="A5A5A5"/>
              </a:solidFill>
              <a:latin typeface="Calibri"/>
              <a:ea typeface="Calibri"/>
              <a:cs typeface="Calibri"/>
              <a:sym typeface="Calibri"/>
            </a:endParaRP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92"/>
        <p:cNvGrpSpPr/>
        <p:nvPr/>
      </p:nvGrpSpPr>
      <p:grpSpPr>
        <a:xfrm>
          <a:off x="0" y="0"/>
          <a:ext cx="0" cy="0"/>
          <a:chOff x="0" y="0"/>
          <a:chExt cx="0" cy="0"/>
        </a:xfrm>
      </p:grpSpPr>
      <p:sp>
        <p:nvSpPr>
          <p:cNvPr id="93" name="Shape 93"/>
          <p:cNvSpPr txBox="1">
            <a:spLocks noGrp="1"/>
          </p:cNvSpPr>
          <p:nvPr>
            <p:ph type="title"/>
          </p:nvPr>
        </p:nvSpPr>
        <p:spPr>
          <a:xfrm>
            <a:off x="628650" y="536027"/>
            <a:ext cx="7886700" cy="969579"/>
          </a:xfrm>
          <a:prstGeom prst="rect">
            <a:avLst/>
          </a:prstGeom>
          <a:noFill/>
          <a:ln>
            <a:noFill/>
          </a:ln>
        </p:spPr>
        <p:txBody>
          <a:bodyPr lIns="91425" tIns="45700" rIns="91425" bIns="45700" anchor="t" anchorCtr="0">
            <a:noAutofit/>
          </a:bodyPr>
          <a:lstStyle/>
          <a:p>
            <a:pPr marL="0" marR="0" lvl="0" indent="0" algn="l" rtl="0">
              <a:lnSpc>
                <a:spcPct val="90000"/>
              </a:lnSpc>
              <a:spcBef>
                <a:spcPts val="0"/>
              </a:spcBef>
              <a:buClr>
                <a:srgbClr val="2E75B5"/>
              </a:buClr>
              <a:buSzPct val="25000"/>
              <a:buFont typeface="Calibri"/>
              <a:buNone/>
            </a:pPr>
            <a:r>
              <a:rPr lang="en-US" sz="3600" b="0" i="0" u="none" strike="noStrike" cap="none" dirty="0">
                <a:solidFill>
                  <a:srgbClr val="2E75B5"/>
                </a:solidFill>
                <a:latin typeface="Calibri"/>
                <a:ea typeface="Calibri"/>
                <a:cs typeface="Calibri"/>
                <a:sym typeface="Calibri"/>
              </a:rPr>
              <a:t>What is Grassroots Lobbying?</a:t>
            </a:r>
            <a:br>
              <a:rPr lang="en-US" sz="3600" b="0" i="0" u="none" strike="noStrike" cap="none" dirty="0">
                <a:solidFill>
                  <a:srgbClr val="2E75B5"/>
                </a:solidFill>
                <a:latin typeface="Calibri"/>
                <a:ea typeface="Calibri"/>
                <a:cs typeface="Calibri"/>
                <a:sym typeface="Calibri"/>
              </a:rPr>
            </a:br>
            <a:r>
              <a:rPr lang="en-US" sz="2700" b="0" i="0" u="none" strike="noStrike" cap="none" dirty="0">
                <a:solidFill>
                  <a:schemeClr val="accent2">
                    <a:lumMod val="75000"/>
                  </a:schemeClr>
                </a:solidFill>
                <a:latin typeface="Calibri"/>
                <a:ea typeface="Calibri"/>
                <a:cs typeface="Calibri"/>
                <a:sym typeface="Calibri"/>
              </a:rPr>
              <a:t>Your Patients and Families</a:t>
            </a:r>
          </a:p>
        </p:txBody>
      </p:sp>
      <p:sp>
        <p:nvSpPr>
          <p:cNvPr id="94" name="Shape 94"/>
          <p:cNvSpPr txBox="1">
            <a:spLocks noGrp="1"/>
          </p:cNvSpPr>
          <p:nvPr>
            <p:ph type="body" idx="1"/>
          </p:nvPr>
        </p:nvSpPr>
        <p:spPr>
          <a:xfrm>
            <a:off x="381700" y="1773625"/>
            <a:ext cx="8473800" cy="4715400"/>
          </a:xfrm>
          <a:prstGeom prst="rect">
            <a:avLst/>
          </a:prstGeom>
          <a:noFill/>
          <a:ln>
            <a:noFill/>
          </a:ln>
        </p:spPr>
        <p:txBody>
          <a:bodyPr lIns="91425" tIns="45700" rIns="91425" bIns="45700" anchor="t" anchorCtr="0">
            <a:noAutofit/>
          </a:bodyPr>
          <a:lstStyle/>
          <a:p>
            <a:pPr marL="228600" marR="0" lvl="0" indent="-254000" algn="l" rtl="0">
              <a:lnSpc>
                <a:spcPct val="90000"/>
              </a:lnSpc>
              <a:spcBef>
                <a:spcPts val="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It is about building relationships and responding to </a:t>
            </a:r>
            <a:r>
              <a:rPr lang="en-US" sz="2400" b="1" i="0" u="none" strike="noStrike" cap="none" dirty="0">
                <a:solidFill>
                  <a:srgbClr val="595959"/>
                </a:solidFill>
                <a:latin typeface="Calibri"/>
                <a:ea typeface="Calibri"/>
                <a:cs typeface="Calibri"/>
                <a:sym typeface="Calibri"/>
              </a:rPr>
              <a:t>Calls to Action</a:t>
            </a:r>
            <a:r>
              <a:rPr lang="en-US" sz="2400" b="0" i="0" u="none" strike="noStrike" cap="none" dirty="0">
                <a:solidFill>
                  <a:srgbClr val="595959"/>
                </a:solidFill>
                <a:latin typeface="Calibri"/>
                <a:ea typeface="Calibri"/>
                <a:cs typeface="Calibri"/>
                <a:sym typeface="Calibri"/>
              </a:rPr>
              <a:t>! </a:t>
            </a:r>
          </a:p>
          <a:p>
            <a:pPr marL="228600" marR="0" lvl="0" indent="-254000" algn="l" rtl="0">
              <a:lnSpc>
                <a:spcPct val="90000"/>
              </a:lnSpc>
              <a:spcBef>
                <a:spcPts val="10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Increase </a:t>
            </a:r>
            <a:r>
              <a:rPr lang="en-US" sz="2400" b="0" i="0" strike="noStrike" cap="none" dirty="0">
                <a:solidFill>
                  <a:srgbClr val="C00000"/>
                </a:solidFill>
                <a:latin typeface="Calibri"/>
                <a:ea typeface="Calibri"/>
                <a:cs typeface="Calibri"/>
                <a:sym typeface="Calibri"/>
              </a:rPr>
              <a:t>consumer</a:t>
            </a:r>
            <a:r>
              <a:rPr lang="en-US" sz="2400" b="0" i="0" strike="noStrike" cap="none" dirty="0">
                <a:solidFill>
                  <a:srgbClr val="FF0000"/>
                </a:solidFill>
                <a:latin typeface="Calibri"/>
                <a:ea typeface="Calibri"/>
                <a:cs typeface="Calibri"/>
                <a:sym typeface="Calibri"/>
              </a:rPr>
              <a:t> </a:t>
            </a:r>
            <a:r>
              <a:rPr lang="en-US" sz="2400" b="0" i="0" u="none" strike="noStrike" cap="none" dirty="0">
                <a:solidFill>
                  <a:srgbClr val="595959"/>
                </a:solidFill>
                <a:latin typeface="Calibri"/>
                <a:ea typeface="Calibri"/>
                <a:cs typeface="Calibri"/>
                <a:sym typeface="Calibri"/>
              </a:rPr>
              <a:t>awareness of the APRN Modernization Act through…</a:t>
            </a:r>
          </a:p>
          <a:p>
            <a:pPr marL="228600" marR="0" lvl="0" indent="-228600" algn="l" rtl="0">
              <a:lnSpc>
                <a:spcPct val="90000"/>
              </a:lnSpc>
              <a:spcBef>
                <a:spcPts val="1000"/>
              </a:spcBef>
              <a:spcAft>
                <a:spcPts val="0"/>
              </a:spcAft>
              <a:buClr>
                <a:schemeClr val="accent1"/>
              </a:buClr>
              <a:buSzPct val="83333"/>
              <a:buFont typeface="Noto Sans Symbols"/>
              <a:buNone/>
            </a:pPr>
            <a:endParaRPr sz="300" b="0" i="0" u="none" strike="noStrike" cap="none" dirty="0">
              <a:solidFill>
                <a:srgbClr val="595959"/>
              </a:solidFill>
              <a:latin typeface="Calibri"/>
              <a:ea typeface="Calibri"/>
              <a:cs typeface="Calibri"/>
              <a:sym typeface="Calibri"/>
            </a:endParaRPr>
          </a:p>
          <a:p>
            <a:pPr marL="685800" marR="0" lvl="1" indent="-2540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One-on-one discussion with your patients</a:t>
            </a:r>
          </a:p>
          <a:p>
            <a:pPr marL="685800" marR="0" lvl="1" indent="-2540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Presenting </a:t>
            </a:r>
            <a:r>
              <a:rPr lang="en-US" sz="2400" dirty="0"/>
              <a:t>t</a:t>
            </a:r>
            <a:r>
              <a:rPr lang="en-US" sz="2400" b="0" i="0" u="none" strike="noStrike" cap="none" dirty="0">
                <a:solidFill>
                  <a:srgbClr val="595959"/>
                </a:solidFill>
                <a:latin typeface="Calibri"/>
                <a:ea typeface="Calibri"/>
                <a:cs typeface="Calibri"/>
                <a:sym typeface="Calibri"/>
              </a:rPr>
              <a:t>o consumer groups </a:t>
            </a:r>
          </a:p>
          <a:p>
            <a:pPr marL="685800" marR="0" lvl="1" indent="-254000" algn="l" rtl="0">
              <a:lnSpc>
                <a:spcPct val="90000"/>
              </a:lnSpc>
              <a:spcBef>
                <a:spcPts val="500"/>
              </a:spcBef>
              <a:spcAft>
                <a:spcPts val="0"/>
              </a:spcAft>
              <a:buClr>
                <a:schemeClr val="accent1"/>
              </a:buClr>
              <a:buSzPct val="100000"/>
              <a:buFont typeface="Noto Sans Symbols"/>
              <a:buChar char="▪"/>
            </a:pPr>
            <a:r>
              <a:rPr lang="en-US" sz="2400" dirty="0"/>
              <a:t>Submitting l</a:t>
            </a:r>
            <a:r>
              <a:rPr lang="en-US" sz="2400" b="0" i="0" u="none" strike="noStrike" cap="none" dirty="0">
                <a:solidFill>
                  <a:srgbClr val="595959"/>
                </a:solidFill>
                <a:latin typeface="Calibri"/>
                <a:ea typeface="Calibri"/>
                <a:cs typeface="Calibri"/>
                <a:sym typeface="Calibri"/>
              </a:rPr>
              <a:t>etters to the Editor or Op-ed using standardized talking points </a:t>
            </a:r>
          </a:p>
          <a:p>
            <a:pPr marL="685800" marR="0" lvl="1" indent="-228600" algn="l" rtl="0">
              <a:lnSpc>
                <a:spcPct val="90000"/>
              </a:lnSpc>
              <a:spcBef>
                <a:spcPts val="500"/>
              </a:spcBef>
              <a:buClr>
                <a:schemeClr val="accent1"/>
              </a:buClr>
              <a:buSzPct val="83333"/>
              <a:buFont typeface="Noto Sans Symbols"/>
              <a:buNone/>
            </a:pPr>
            <a:endParaRPr sz="2400" b="0" i="0" u="none" strike="noStrike" cap="none" dirty="0">
              <a:solidFill>
                <a:srgbClr val="595959"/>
              </a:solidFill>
              <a:latin typeface="Calibri"/>
              <a:ea typeface="Calibri"/>
              <a:cs typeface="Calibri"/>
              <a:sym typeface="Calibri"/>
            </a:endParaRPr>
          </a:p>
        </p:txBody>
      </p:sp>
      <p:sp>
        <p:nvSpPr>
          <p:cNvPr id="95" name="Shape 95"/>
          <p:cNvSpPr txBox="1">
            <a:spLocks noGrp="1"/>
          </p:cNvSpPr>
          <p:nvPr>
            <p:ph type="dt" idx="10"/>
          </p:nvPr>
        </p:nvSpPr>
        <p:spPr>
          <a:xfrm>
            <a:off x="490816" y="6617635"/>
            <a:ext cx="829983" cy="240363"/>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96" name="Shape 96"/>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7</a:t>
            </a:fld>
            <a:endParaRPr lang="en-US" sz="800" b="1">
              <a:solidFill>
                <a:srgbClr val="A5A5A5"/>
              </a:solidFill>
              <a:latin typeface="Calibri"/>
              <a:ea typeface="Calibri"/>
              <a:cs typeface="Calibri"/>
              <a:sym typeface="Calibri"/>
            </a:endParaRP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100"/>
        <p:cNvGrpSpPr/>
        <p:nvPr/>
      </p:nvGrpSpPr>
      <p:grpSpPr>
        <a:xfrm>
          <a:off x="0" y="0"/>
          <a:ext cx="0" cy="0"/>
          <a:chOff x="0" y="0"/>
          <a:chExt cx="0" cy="0"/>
        </a:xfrm>
      </p:grpSpPr>
      <p:sp>
        <p:nvSpPr>
          <p:cNvPr id="101" name="Shape 101"/>
          <p:cNvSpPr txBox="1">
            <a:spLocks noGrp="1"/>
          </p:cNvSpPr>
          <p:nvPr>
            <p:ph type="title"/>
          </p:nvPr>
        </p:nvSpPr>
        <p:spPr>
          <a:xfrm>
            <a:off x="628650" y="536027"/>
            <a:ext cx="7886700" cy="969579"/>
          </a:xfrm>
          <a:prstGeom prst="rect">
            <a:avLst/>
          </a:prstGeom>
          <a:noFill/>
          <a:ln>
            <a:noFill/>
          </a:ln>
        </p:spPr>
        <p:txBody>
          <a:bodyPr lIns="91425" tIns="45700" rIns="91425" bIns="45700" anchor="ctr" anchorCtr="0">
            <a:noAutofit/>
          </a:bodyPr>
          <a:lstStyle/>
          <a:p>
            <a:pPr marL="0" marR="0" lvl="0" indent="0" algn="l" rtl="0">
              <a:lnSpc>
                <a:spcPct val="90000"/>
              </a:lnSpc>
              <a:spcBef>
                <a:spcPts val="0"/>
              </a:spcBef>
              <a:buClr>
                <a:srgbClr val="2E75B5"/>
              </a:buClr>
              <a:buSzPct val="25000"/>
              <a:buFont typeface="Calibri"/>
              <a:buNone/>
            </a:pPr>
            <a:r>
              <a:rPr lang="en-US" sz="3240" b="0" i="0" u="none" strike="noStrike" cap="none">
                <a:solidFill>
                  <a:srgbClr val="2E75B5"/>
                </a:solidFill>
                <a:latin typeface="Calibri"/>
                <a:ea typeface="Calibri"/>
                <a:cs typeface="Calibri"/>
                <a:sym typeface="Calibri"/>
              </a:rPr>
              <a:t>Toolkit for influencing the passage of the APRN Modernization Act</a:t>
            </a:r>
          </a:p>
        </p:txBody>
      </p:sp>
      <p:sp>
        <p:nvSpPr>
          <p:cNvPr id="102" name="Shape 102"/>
          <p:cNvSpPr txBox="1">
            <a:spLocks noGrp="1"/>
          </p:cNvSpPr>
          <p:nvPr>
            <p:ph type="body" idx="1"/>
          </p:nvPr>
        </p:nvSpPr>
        <p:spPr>
          <a:xfrm>
            <a:off x="628650" y="1773621"/>
            <a:ext cx="7886700" cy="3980792"/>
          </a:xfrm>
          <a:prstGeom prst="rect">
            <a:avLst/>
          </a:prstGeom>
          <a:noFill/>
          <a:ln>
            <a:noFill/>
          </a:ln>
        </p:spPr>
        <p:txBody>
          <a:bodyPr lIns="91425" tIns="45700" rIns="91425" bIns="45700" anchor="t" anchorCtr="0">
            <a:noAutofit/>
          </a:bodyPr>
          <a:lstStyle/>
          <a:p>
            <a:pPr marL="228600" marR="0" lvl="0" indent="-228600" algn="l" rtl="0">
              <a:lnSpc>
                <a:spcPct val="90000"/>
              </a:lnSpc>
              <a:spcBef>
                <a:spcPts val="0"/>
              </a:spcBef>
              <a:spcAft>
                <a:spcPts val="0"/>
              </a:spcAft>
              <a:buClr>
                <a:schemeClr val="accent1"/>
              </a:buClr>
              <a:buSzPct val="100000"/>
              <a:buFont typeface="Noto Sans Symbols"/>
              <a:buChar char="▪"/>
            </a:pPr>
            <a:r>
              <a:rPr lang="en-US" sz="3200" b="0" i="0" u="none" strike="noStrike" cap="none" dirty="0">
                <a:solidFill>
                  <a:srgbClr val="595959"/>
                </a:solidFill>
                <a:latin typeface="Calibri"/>
                <a:ea typeface="Calibri"/>
                <a:cs typeface="Calibri"/>
                <a:sym typeface="Calibri"/>
              </a:rPr>
              <a:t>This toolkit includes the following tips related to: </a:t>
            </a:r>
          </a:p>
          <a:p>
            <a:pPr marL="685800" marR="0" lvl="1" indent="-228600" algn="l" rtl="0">
              <a:lnSpc>
                <a:spcPct val="90000"/>
              </a:lnSpc>
              <a:spcBef>
                <a:spcPts val="500"/>
              </a:spcBef>
              <a:spcAft>
                <a:spcPts val="0"/>
              </a:spcAft>
              <a:buClr>
                <a:schemeClr val="accent1"/>
              </a:buClr>
              <a:buSzPct val="100000"/>
              <a:buFont typeface="Noto Sans Symbols"/>
              <a:buChar char="▪"/>
            </a:pPr>
            <a:r>
              <a:rPr lang="en-US" sz="3200" b="0" i="0" u="none" strike="noStrike" cap="none" dirty="0">
                <a:solidFill>
                  <a:srgbClr val="595959"/>
                </a:solidFill>
                <a:latin typeface="Calibri"/>
                <a:ea typeface="Calibri"/>
                <a:cs typeface="Calibri"/>
                <a:sym typeface="Calibri"/>
              </a:rPr>
              <a:t>Messaging and communicating</a:t>
            </a:r>
          </a:p>
          <a:p>
            <a:pPr marL="685800" marR="0" lvl="1" indent="-228600" algn="l" rtl="0">
              <a:lnSpc>
                <a:spcPct val="90000"/>
              </a:lnSpc>
              <a:spcBef>
                <a:spcPts val="500"/>
              </a:spcBef>
              <a:spcAft>
                <a:spcPts val="0"/>
              </a:spcAft>
              <a:buClr>
                <a:schemeClr val="accent1"/>
              </a:buClr>
              <a:buSzPct val="100000"/>
              <a:buFont typeface="Noto Sans Symbols"/>
              <a:buChar char="▪"/>
            </a:pPr>
            <a:r>
              <a:rPr lang="en-US" sz="3200" b="0" i="0" u="none" strike="noStrike" cap="none" dirty="0">
                <a:solidFill>
                  <a:srgbClr val="595959"/>
                </a:solidFill>
                <a:latin typeface="Calibri"/>
                <a:ea typeface="Calibri"/>
                <a:cs typeface="Calibri"/>
                <a:sym typeface="Calibri"/>
              </a:rPr>
              <a:t>When your voice is needed during the legislative process</a:t>
            </a:r>
          </a:p>
          <a:p>
            <a:pPr marL="685800" marR="0" lvl="1" indent="-228600" algn="l" rtl="0">
              <a:lnSpc>
                <a:spcPct val="90000"/>
              </a:lnSpc>
              <a:spcBef>
                <a:spcPts val="500"/>
              </a:spcBef>
              <a:spcAft>
                <a:spcPts val="0"/>
              </a:spcAft>
              <a:buClr>
                <a:schemeClr val="accent1"/>
              </a:buClr>
              <a:buSzPct val="100000"/>
              <a:buFont typeface="Noto Sans Symbols"/>
              <a:buChar char="▪"/>
            </a:pPr>
            <a:r>
              <a:rPr lang="en-US" sz="3200" b="0" i="0" u="none" strike="noStrike" cap="none" dirty="0">
                <a:solidFill>
                  <a:srgbClr val="595959"/>
                </a:solidFill>
                <a:latin typeface="Calibri"/>
                <a:ea typeface="Calibri"/>
                <a:cs typeface="Calibri"/>
                <a:sym typeface="Calibri"/>
              </a:rPr>
              <a:t>Preparing and delivering testimony to legislative committee  </a:t>
            </a:r>
          </a:p>
          <a:p>
            <a:pPr marL="685800" marR="0" lvl="1" indent="-228600" algn="ctr" rtl="0">
              <a:lnSpc>
                <a:spcPct val="90000"/>
              </a:lnSpc>
              <a:spcBef>
                <a:spcPts val="500"/>
              </a:spcBef>
              <a:buClr>
                <a:schemeClr val="accent1"/>
              </a:buClr>
              <a:buSzPct val="100000"/>
              <a:buFont typeface="Noto Sans Symbols"/>
              <a:buNone/>
            </a:pPr>
            <a:endParaRPr sz="4400" b="0" i="0" u="none" strike="noStrike" cap="none" dirty="0">
              <a:solidFill>
                <a:srgbClr val="595959"/>
              </a:solidFill>
              <a:latin typeface="Calibri"/>
              <a:ea typeface="Calibri"/>
              <a:cs typeface="Calibri"/>
              <a:sym typeface="Calibri"/>
            </a:endParaRPr>
          </a:p>
        </p:txBody>
      </p:sp>
      <p:sp>
        <p:nvSpPr>
          <p:cNvPr id="103" name="Shape 103"/>
          <p:cNvSpPr txBox="1">
            <a:spLocks noGrp="1"/>
          </p:cNvSpPr>
          <p:nvPr>
            <p:ph type="dt" idx="10"/>
          </p:nvPr>
        </p:nvSpPr>
        <p:spPr>
          <a:xfrm>
            <a:off x="490816" y="6617635"/>
            <a:ext cx="829983" cy="240363"/>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104" name="Shape 104"/>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8</a:t>
            </a:fld>
            <a:endParaRPr lang="en-US" sz="800" b="1">
              <a:solidFill>
                <a:srgbClr val="A5A5A5"/>
              </a:solidFill>
              <a:latin typeface="Calibri"/>
              <a:ea typeface="Calibri"/>
              <a:cs typeface="Calibri"/>
              <a:sym typeface="Calibri"/>
            </a:endParaRP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108"/>
        <p:cNvGrpSpPr/>
        <p:nvPr/>
      </p:nvGrpSpPr>
      <p:grpSpPr>
        <a:xfrm>
          <a:off x="0" y="0"/>
          <a:ext cx="0" cy="0"/>
          <a:chOff x="0" y="0"/>
          <a:chExt cx="0" cy="0"/>
        </a:xfrm>
      </p:grpSpPr>
      <p:sp>
        <p:nvSpPr>
          <p:cNvPr id="109" name="Shape 109"/>
          <p:cNvSpPr txBox="1">
            <a:spLocks noGrp="1"/>
          </p:cNvSpPr>
          <p:nvPr>
            <p:ph type="title"/>
          </p:nvPr>
        </p:nvSpPr>
        <p:spPr>
          <a:xfrm>
            <a:off x="963391" y="1895061"/>
            <a:ext cx="7988966" cy="2289440"/>
          </a:xfrm>
          <a:prstGeom prst="rect">
            <a:avLst/>
          </a:prstGeom>
          <a:noFill/>
          <a:ln>
            <a:noFill/>
          </a:ln>
        </p:spPr>
        <p:txBody>
          <a:bodyPr lIns="91425" tIns="45700" rIns="91425" bIns="45700" anchor="ctr" anchorCtr="0">
            <a:noAutofit/>
          </a:bodyPr>
          <a:lstStyle/>
          <a:p>
            <a:pPr marL="0" marR="0" lvl="0" indent="0" algn="l" rtl="0">
              <a:lnSpc>
                <a:spcPct val="90000"/>
              </a:lnSpc>
              <a:spcBef>
                <a:spcPts val="0"/>
              </a:spcBef>
              <a:buClr>
                <a:schemeClr val="lt1"/>
              </a:buClr>
              <a:buSzPct val="25000"/>
              <a:buFont typeface="Calibri"/>
              <a:buNone/>
            </a:pPr>
            <a:r>
              <a:rPr lang="en-US" sz="4000" b="0" i="0" u="none" strike="noStrike" cap="none">
                <a:solidFill>
                  <a:schemeClr val="lt1"/>
                </a:solidFill>
                <a:latin typeface="Calibri"/>
                <a:ea typeface="Calibri"/>
                <a:cs typeface="Calibri"/>
                <a:sym typeface="Calibri"/>
              </a:rPr>
              <a:t>Messaging and Communicating</a:t>
            </a:r>
          </a:p>
        </p:txBody>
      </p:sp>
      <p:sp>
        <p:nvSpPr>
          <p:cNvPr id="110" name="Shape 110"/>
          <p:cNvSpPr txBox="1">
            <a:spLocks noGrp="1"/>
          </p:cNvSpPr>
          <p:nvPr>
            <p:ph type="sldNum" idx="12"/>
          </p:nvPr>
        </p:nvSpPr>
        <p:spPr>
          <a:xfrm>
            <a:off x="8556783" y="6333134"/>
            <a:ext cx="548700" cy="52500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9</a:t>
            </a:fld>
            <a:endParaRPr lang="en-US" sz="800" b="1">
              <a:solidFill>
                <a:srgbClr val="A5A5A5"/>
              </a:solidFill>
              <a:latin typeface="Calibri"/>
              <a:ea typeface="Calibri"/>
              <a:cs typeface="Calibri"/>
              <a:sym typeface="Calibri"/>
            </a:endParaRP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114"/>
        <p:cNvGrpSpPr/>
        <p:nvPr/>
      </p:nvGrpSpPr>
      <p:grpSpPr>
        <a:xfrm>
          <a:off x="0" y="0"/>
          <a:ext cx="0" cy="0"/>
          <a:chOff x="0" y="0"/>
          <a:chExt cx="0" cy="0"/>
        </a:xfrm>
      </p:grpSpPr>
      <p:sp>
        <p:nvSpPr>
          <p:cNvPr id="115" name="Shape 115"/>
          <p:cNvSpPr txBox="1">
            <a:spLocks noGrp="1"/>
          </p:cNvSpPr>
          <p:nvPr>
            <p:ph type="title"/>
          </p:nvPr>
        </p:nvSpPr>
        <p:spPr>
          <a:xfrm>
            <a:off x="628650" y="536027"/>
            <a:ext cx="7886700" cy="969579"/>
          </a:xfrm>
          <a:prstGeom prst="rect">
            <a:avLst/>
          </a:prstGeom>
          <a:noFill/>
          <a:ln>
            <a:noFill/>
          </a:ln>
        </p:spPr>
        <p:txBody>
          <a:bodyPr lIns="91425" tIns="45700" rIns="91425" bIns="45700" anchor="t" anchorCtr="0">
            <a:noAutofit/>
          </a:bodyPr>
          <a:lstStyle/>
          <a:p>
            <a:pPr marL="0" marR="0" lvl="0" indent="0" algn="l" rtl="0">
              <a:lnSpc>
                <a:spcPct val="90000"/>
              </a:lnSpc>
              <a:spcBef>
                <a:spcPts val="0"/>
              </a:spcBef>
              <a:buClr>
                <a:srgbClr val="2E75B5"/>
              </a:buClr>
              <a:buSzPct val="25000"/>
              <a:buFont typeface="Calibri"/>
              <a:buNone/>
            </a:pPr>
            <a:r>
              <a:rPr lang="en-US" sz="3600" b="0" i="0" u="none" strike="noStrike" cap="none">
                <a:solidFill>
                  <a:srgbClr val="2E75B5"/>
                </a:solidFill>
                <a:latin typeface="Calibri"/>
                <a:ea typeface="Calibri"/>
                <a:cs typeface="Calibri"/>
                <a:sym typeface="Calibri"/>
              </a:rPr>
              <a:t>Communicating with Your Legislator</a:t>
            </a:r>
            <a:br>
              <a:rPr lang="en-US" sz="3600" b="0" i="0" u="none" strike="noStrike" cap="none">
                <a:solidFill>
                  <a:srgbClr val="2E75B5"/>
                </a:solidFill>
                <a:latin typeface="Calibri"/>
                <a:ea typeface="Calibri"/>
                <a:cs typeface="Calibri"/>
                <a:sym typeface="Calibri"/>
              </a:rPr>
            </a:br>
            <a:r>
              <a:rPr lang="en-US" sz="2700" b="0" i="0" u="none" strike="noStrike" cap="none">
                <a:solidFill>
                  <a:srgbClr val="2E75B5"/>
                </a:solidFill>
                <a:latin typeface="Calibri"/>
                <a:ea typeface="Calibri"/>
                <a:cs typeface="Calibri"/>
                <a:sym typeface="Calibri"/>
              </a:rPr>
              <a:t>Email  - This is the most common</a:t>
            </a:r>
            <a:r>
              <a:rPr lang="en-US" sz="2700"/>
              <a:t> method of contact</a:t>
            </a:r>
          </a:p>
        </p:txBody>
      </p:sp>
      <p:sp>
        <p:nvSpPr>
          <p:cNvPr id="116" name="Shape 116"/>
          <p:cNvSpPr txBox="1">
            <a:spLocks noGrp="1"/>
          </p:cNvSpPr>
          <p:nvPr>
            <p:ph type="body" idx="1"/>
          </p:nvPr>
        </p:nvSpPr>
        <p:spPr>
          <a:xfrm>
            <a:off x="628650" y="1773621"/>
            <a:ext cx="3886200" cy="3980700"/>
          </a:xfrm>
          <a:prstGeom prst="rect">
            <a:avLst/>
          </a:prstGeom>
          <a:noFill/>
          <a:ln>
            <a:noFill/>
          </a:ln>
        </p:spPr>
        <p:txBody>
          <a:bodyPr lIns="91425" tIns="45700" rIns="91425" bIns="45700" anchor="t" anchorCtr="0">
            <a:noAutofit/>
          </a:bodyPr>
          <a:lstStyle/>
          <a:p>
            <a:pPr marL="228600" marR="0" lvl="0" indent="-228600" algn="l" rtl="0">
              <a:lnSpc>
                <a:spcPct val="100000"/>
              </a:lnSpc>
              <a:spcBef>
                <a:spcPts val="1000"/>
              </a:spcBef>
              <a:spcAft>
                <a:spcPts val="0"/>
              </a:spcAft>
              <a:buClr>
                <a:schemeClr val="accent1"/>
              </a:buClr>
              <a:buSzPct val="97368"/>
              <a:buFont typeface="Noto Sans Symbols"/>
              <a:buChar char="▪"/>
            </a:pPr>
            <a:r>
              <a:rPr lang="en-US" sz="1850" b="0" i="0" u="none" strike="noStrike" cap="none" dirty="0">
                <a:solidFill>
                  <a:srgbClr val="595959"/>
                </a:solidFill>
                <a:latin typeface="Calibri"/>
                <a:ea typeface="Calibri"/>
                <a:cs typeface="Calibri"/>
                <a:sym typeface="Calibri"/>
              </a:rPr>
              <a:t>Subject line: “Sign-on to LRB…” or “Support AB…”</a:t>
            </a:r>
          </a:p>
          <a:p>
            <a:pPr marL="228600" marR="0" lvl="0" indent="-228600" algn="l" rtl="0">
              <a:lnSpc>
                <a:spcPct val="100000"/>
              </a:lnSpc>
              <a:spcBef>
                <a:spcPts val="1000"/>
              </a:spcBef>
              <a:spcAft>
                <a:spcPts val="0"/>
              </a:spcAft>
              <a:buClr>
                <a:schemeClr val="accent1"/>
              </a:buClr>
              <a:buSzPct val="97368"/>
              <a:buFont typeface="Noto Sans Symbols"/>
              <a:buChar char="▪"/>
            </a:pPr>
            <a:r>
              <a:rPr lang="en-US" sz="1850" b="0" i="0" u="none" strike="noStrike" cap="none" dirty="0">
                <a:solidFill>
                  <a:srgbClr val="595959"/>
                </a:solidFill>
                <a:latin typeface="Calibri"/>
                <a:ea typeface="Calibri"/>
                <a:cs typeface="Calibri"/>
                <a:sym typeface="Calibri"/>
              </a:rPr>
              <a:t>Message should include: </a:t>
            </a:r>
          </a:p>
          <a:p>
            <a:pPr marL="685800" marR="0" lvl="1" indent="-228600" algn="l" rtl="0">
              <a:lnSpc>
                <a:spcPct val="100000"/>
              </a:lnSpc>
              <a:spcBef>
                <a:spcPts val="500"/>
              </a:spcBef>
              <a:spcAft>
                <a:spcPts val="0"/>
              </a:spcAft>
              <a:buClr>
                <a:schemeClr val="accent1"/>
              </a:buClr>
              <a:buSzPct val="97368"/>
              <a:buFont typeface="Noto Sans Symbols"/>
              <a:buChar char="▪"/>
            </a:pPr>
            <a:r>
              <a:rPr lang="en-US" sz="1850" b="0" i="0" u="none" strike="noStrike" cap="none" dirty="0">
                <a:solidFill>
                  <a:srgbClr val="595959"/>
                </a:solidFill>
                <a:latin typeface="Calibri"/>
                <a:ea typeface="Calibri"/>
                <a:cs typeface="Calibri"/>
                <a:sym typeface="Calibri"/>
              </a:rPr>
              <a:t>Salutation </a:t>
            </a:r>
          </a:p>
          <a:p>
            <a:pPr marL="685800" marR="0" lvl="1" indent="-228600" algn="l" rtl="0">
              <a:lnSpc>
                <a:spcPct val="100000"/>
              </a:lnSpc>
              <a:spcBef>
                <a:spcPts val="500"/>
              </a:spcBef>
              <a:spcAft>
                <a:spcPts val="0"/>
              </a:spcAft>
              <a:buClr>
                <a:schemeClr val="accent1"/>
              </a:buClr>
              <a:buSzPct val="97368"/>
              <a:buFont typeface="Noto Sans Symbols"/>
              <a:buChar char="▪"/>
            </a:pPr>
            <a:r>
              <a:rPr lang="en-US" sz="1850" b="0" i="0" u="none" strike="noStrike" cap="none" dirty="0">
                <a:solidFill>
                  <a:srgbClr val="595959"/>
                </a:solidFill>
                <a:latin typeface="Calibri"/>
                <a:ea typeface="Calibri"/>
                <a:cs typeface="Calibri"/>
                <a:sym typeface="Calibri"/>
              </a:rPr>
              <a:t>Purpose of your communication</a:t>
            </a:r>
          </a:p>
          <a:p>
            <a:pPr marL="685800" marR="0" lvl="1" indent="-228600" algn="l" rtl="0">
              <a:lnSpc>
                <a:spcPct val="100000"/>
              </a:lnSpc>
              <a:spcBef>
                <a:spcPts val="500"/>
              </a:spcBef>
              <a:spcAft>
                <a:spcPts val="0"/>
              </a:spcAft>
              <a:buClr>
                <a:schemeClr val="accent1"/>
              </a:buClr>
              <a:buSzPct val="97368"/>
              <a:buFont typeface="Noto Sans Symbols"/>
              <a:buChar char="▪"/>
            </a:pPr>
            <a:r>
              <a:rPr lang="en-US" sz="1850" b="0" i="0" u="none" strike="noStrike" cap="none" dirty="0">
                <a:solidFill>
                  <a:srgbClr val="595959"/>
                </a:solidFill>
                <a:latin typeface="Calibri"/>
                <a:ea typeface="Calibri"/>
                <a:cs typeface="Calibri"/>
                <a:sym typeface="Calibri"/>
              </a:rPr>
              <a:t>Talking points</a:t>
            </a:r>
          </a:p>
          <a:p>
            <a:pPr marL="685800" marR="0" lvl="1" indent="-228600" algn="l" rtl="0">
              <a:lnSpc>
                <a:spcPct val="100000"/>
              </a:lnSpc>
              <a:spcBef>
                <a:spcPts val="500"/>
              </a:spcBef>
              <a:spcAft>
                <a:spcPts val="0"/>
              </a:spcAft>
              <a:buClr>
                <a:schemeClr val="accent1"/>
              </a:buClr>
              <a:buSzPct val="97368"/>
              <a:buFont typeface="Noto Sans Symbols"/>
              <a:buChar char="▪"/>
            </a:pPr>
            <a:r>
              <a:rPr lang="en-US" sz="1850" b="0" i="0" u="none" strike="noStrike" cap="none" dirty="0">
                <a:solidFill>
                  <a:srgbClr val="595959"/>
                </a:solidFill>
                <a:latin typeface="Calibri"/>
                <a:ea typeface="Calibri"/>
                <a:cs typeface="Calibri"/>
                <a:sym typeface="Calibri"/>
              </a:rPr>
              <a:t>Personal story </a:t>
            </a:r>
          </a:p>
          <a:p>
            <a:pPr marL="685800" marR="0" lvl="1" indent="-228600" algn="l" rtl="0">
              <a:lnSpc>
                <a:spcPct val="100000"/>
              </a:lnSpc>
              <a:spcBef>
                <a:spcPts val="500"/>
              </a:spcBef>
              <a:spcAft>
                <a:spcPts val="0"/>
              </a:spcAft>
              <a:buClr>
                <a:schemeClr val="accent1"/>
              </a:buClr>
              <a:buSzPct val="97368"/>
              <a:buFont typeface="Noto Sans Symbols"/>
              <a:buChar char="▪"/>
            </a:pPr>
            <a:r>
              <a:rPr lang="en-US" sz="1850" b="0" i="0" u="none" strike="noStrike" cap="none" dirty="0">
                <a:solidFill>
                  <a:srgbClr val="595959"/>
                </a:solidFill>
                <a:latin typeface="Calibri"/>
                <a:ea typeface="Calibri"/>
                <a:cs typeface="Calibri"/>
                <a:sym typeface="Calibri"/>
              </a:rPr>
              <a:t>How you can be contacted</a:t>
            </a:r>
          </a:p>
          <a:p>
            <a:pPr marL="685800" marR="0" lvl="1" indent="-228600" algn="l" rtl="0">
              <a:lnSpc>
                <a:spcPct val="100000"/>
              </a:lnSpc>
              <a:spcBef>
                <a:spcPts val="500"/>
              </a:spcBef>
              <a:spcAft>
                <a:spcPts val="0"/>
              </a:spcAft>
              <a:buClr>
                <a:schemeClr val="accent1"/>
              </a:buClr>
              <a:buSzPct val="97368"/>
              <a:buFont typeface="Noto Sans Symbols"/>
              <a:buChar char="▪"/>
            </a:pPr>
            <a:r>
              <a:rPr lang="en-US" sz="1850" b="0" i="0" u="none" strike="noStrike" cap="none" dirty="0">
                <a:solidFill>
                  <a:srgbClr val="595959"/>
                </a:solidFill>
                <a:latin typeface="Calibri"/>
                <a:ea typeface="Calibri"/>
                <a:cs typeface="Calibri"/>
                <a:sym typeface="Calibri"/>
              </a:rPr>
              <a:t>Your name, credentials and home address</a:t>
            </a:r>
          </a:p>
        </p:txBody>
      </p:sp>
      <p:sp>
        <p:nvSpPr>
          <p:cNvPr id="117" name="Shape 117"/>
          <p:cNvSpPr txBox="1">
            <a:spLocks noGrp="1"/>
          </p:cNvSpPr>
          <p:nvPr>
            <p:ph type="dt" idx="10"/>
          </p:nvPr>
        </p:nvSpPr>
        <p:spPr>
          <a:xfrm>
            <a:off x="490816" y="6617635"/>
            <a:ext cx="548100" cy="23280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118" name="Shape 118"/>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lvl="0" rtl="0">
              <a:spcBef>
                <a:spcPts val="0"/>
              </a:spcBef>
              <a:buClr>
                <a:srgbClr val="000000"/>
              </a:buClr>
              <a:buSzPct val="25000"/>
              <a:buFont typeface="Arial"/>
              <a:buNone/>
            </a:pPr>
            <a:fld id="{00000000-1234-1234-1234-123412341234}" type="slidenum">
              <a:rPr lang="en-US"/>
              <a:t>10</a:t>
            </a:fld>
            <a:endParaRPr lang="en-US"/>
          </a:p>
        </p:txBody>
      </p:sp>
      <p:sp>
        <p:nvSpPr>
          <p:cNvPr id="119" name="Shape 119"/>
          <p:cNvSpPr txBox="1">
            <a:spLocks noGrp="1"/>
          </p:cNvSpPr>
          <p:nvPr>
            <p:ph type="body" idx="2"/>
          </p:nvPr>
        </p:nvSpPr>
        <p:spPr>
          <a:xfrm>
            <a:off x="4331400" y="1773621"/>
            <a:ext cx="4253100" cy="4566900"/>
          </a:xfrm>
          <a:prstGeom prst="rect">
            <a:avLst/>
          </a:prstGeom>
        </p:spPr>
        <p:txBody>
          <a:bodyPr lIns="91425" tIns="91425" rIns="91425" bIns="91425" anchor="t" anchorCtr="0">
            <a:noAutofit/>
          </a:bodyPr>
          <a:lstStyle/>
          <a:p>
            <a:pPr marL="0" lvl="0" indent="0" rtl="0">
              <a:lnSpc>
                <a:spcPct val="100000"/>
              </a:lnSpc>
              <a:spcBef>
                <a:spcPts val="0"/>
              </a:spcBef>
              <a:buNone/>
            </a:pPr>
            <a:r>
              <a:rPr lang="en-US" sz="1850" dirty="0"/>
              <a:t>You may need to follow-up...</a:t>
            </a:r>
          </a:p>
          <a:p>
            <a:pPr lvl="0" rtl="0">
              <a:lnSpc>
                <a:spcPct val="100000"/>
              </a:lnSpc>
              <a:spcBef>
                <a:spcPts val="0"/>
              </a:spcBef>
              <a:buSzPct val="97368"/>
            </a:pPr>
            <a:r>
              <a:rPr lang="en-US" sz="1850" dirty="0"/>
              <a:t>If you have heard from your legislator and is vague with response re-contact to ask for his/her position</a:t>
            </a:r>
          </a:p>
          <a:p>
            <a:pPr lvl="0" rtl="0">
              <a:lnSpc>
                <a:spcPct val="100000"/>
              </a:lnSpc>
              <a:spcBef>
                <a:spcPts val="0"/>
              </a:spcBef>
              <a:buSzPct val="97368"/>
            </a:pPr>
            <a:r>
              <a:rPr lang="en-US" sz="1850" dirty="0"/>
              <a:t>If you do not hear back from your legislator regarding your first contact,  Re-contact and ask for response.  You may want to include the language in your first email</a:t>
            </a:r>
          </a:p>
          <a:p>
            <a:pPr lvl="0" rtl="0">
              <a:lnSpc>
                <a:spcPct val="100000"/>
              </a:lnSpc>
              <a:spcBef>
                <a:spcPts val="0"/>
              </a:spcBef>
              <a:buSzPct val="97368"/>
            </a:pPr>
            <a:r>
              <a:rPr lang="en-US" sz="1850" dirty="0"/>
              <a:t>If the legislator is not in favor of the legislation email name and any details to </a:t>
            </a:r>
            <a:r>
              <a:rPr lang="en-US" sz="1850" u="sng" dirty="0">
                <a:solidFill>
                  <a:schemeClr val="hlink"/>
                </a:solidFill>
                <a:hlinkClick r:id="rId3"/>
              </a:rPr>
              <a:t>wiaprncoaltion@wna.org</a:t>
            </a:r>
            <a:r>
              <a:rPr lang="en-US" sz="1850" dirty="0"/>
              <a:t> </a:t>
            </a:r>
          </a:p>
          <a:p>
            <a:pPr lvl="1" indent="457200" rtl="0">
              <a:lnSpc>
                <a:spcPct val="70000"/>
              </a:lnSpc>
              <a:spcBef>
                <a:spcPts val="0"/>
              </a:spcBef>
              <a:buClr>
                <a:schemeClr val="accent1"/>
              </a:buClr>
              <a:buSzPct val="97368"/>
              <a:buFont typeface="Noto Sans Symbols"/>
              <a:buNone/>
            </a:pPr>
            <a:endParaRPr sz="1850" dirty="0"/>
          </a:p>
          <a:p>
            <a:pPr marL="0" lvl="0" indent="0">
              <a:spcBef>
                <a:spcPts val="0"/>
              </a:spcBef>
              <a:buNone/>
            </a:pPr>
            <a:endParaRPr dirty="0"/>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123"/>
        <p:cNvGrpSpPr/>
        <p:nvPr/>
      </p:nvGrpSpPr>
      <p:grpSpPr>
        <a:xfrm>
          <a:off x="0" y="0"/>
          <a:ext cx="0" cy="0"/>
          <a:chOff x="0" y="0"/>
          <a:chExt cx="0" cy="0"/>
        </a:xfrm>
      </p:grpSpPr>
      <p:sp>
        <p:nvSpPr>
          <p:cNvPr id="124" name="Shape 124"/>
          <p:cNvSpPr txBox="1">
            <a:spLocks noGrp="1"/>
          </p:cNvSpPr>
          <p:nvPr>
            <p:ph type="title"/>
          </p:nvPr>
        </p:nvSpPr>
        <p:spPr>
          <a:xfrm>
            <a:off x="628650" y="536027"/>
            <a:ext cx="7886700" cy="969579"/>
          </a:xfrm>
          <a:prstGeom prst="rect">
            <a:avLst/>
          </a:prstGeom>
          <a:noFill/>
          <a:ln>
            <a:noFill/>
          </a:ln>
        </p:spPr>
        <p:txBody>
          <a:bodyPr lIns="91425" tIns="45700" rIns="91425" bIns="45700" anchor="t" anchorCtr="0">
            <a:noAutofit/>
          </a:bodyPr>
          <a:lstStyle/>
          <a:p>
            <a:pPr marL="0" marR="0" lvl="0" indent="0" algn="l" rtl="0">
              <a:lnSpc>
                <a:spcPct val="90000"/>
              </a:lnSpc>
              <a:spcBef>
                <a:spcPts val="0"/>
              </a:spcBef>
              <a:buClr>
                <a:srgbClr val="2E75B5"/>
              </a:buClr>
              <a:buSzPct val="25000"/>
              <a:buFont typeface="Calibri"/>
              <a:buNone/>
            </a:pPr>
            <a:r>
              <a:rPr lang="en-US" sz="3600" b="0" i="0" u="none" strike="noStrike" cap="none">
                <a:solidFill>
                  <a:srgbClr val="2E75B5"/>
                </a:solidFill>
                <a:latin typeface="Calibri"/>
                <a:ea typeface="Calibri"/>
                <a:cs typeface="Calibri"/>
                <a:sym typeface="Calibri"/>
              </a:rPr>
              <a:t>Communicating with Your Legislator</a:t>
            </a:r>
            <a:br>
              <a:rPr lang="en-US" sz="3600" b="0" i="0" u="none" strike="noStrike" cap="none">
                <a:solidFill>
                  <a:srgbClr val="2E75B5"/>
                </a:solidFill>
                <a:latin typeface="Calibri"/>
                <a:ea typeface="Calibri"/>
                <a:cs typeface="Calibri"/>
                <a:sym typeface="Calibri"/>
              </a:rPr>
            </a:br>
            <a:r>
              <a:rPr lang="en-US" sz="2700" b="0" i="0" u="none" strike="noStrike" cap="none">
                <a:solidFill>
                  <a:srgbClr val="2E75B5"/>
                </a:solidFill>
                <a:latin typeface="Calibri"/>
                <a:ea typeface="Calibri"/>
                <a:cs typeface="Calibri"/>
                <a:sym typeface="Calibri"/>
              </a:rPr>
              <a:t>Phone</a:t>
            </a:r>
          </a:p>
        </p:txBody>
      </p:sp>
      <p:sp>
        <p:nvSpPr>
          <p:cNvPr id="125" name="Shape 125"/>
          <p:cNvSpPr txBox="1">
            <a:spLocks noGrp="1"/>
          </p:cNvSpPr>
          <p:nvPr>
            <p:ph type="body" idx="1"/>
          </p:nvPr>
        </p:nvSpPr>
        <p:spPr>
          <a:xfrm>
            <a:off x="628650" y="1773621"/>
            <a:ext cx="7886700" cy="4691347"/>
          </a:xfrm>
          <a:prstGeom prst="rect">
            <a:avLst/>
          </a:prstGeom>
          <a:noFill/>
          <a:ln>
            <a:noFill/>
          </a:ln>
        </p:spPr>
        <p:txBody>
          <a:bodyPr lIns="91425" tIns="45700" rIns="91425" bIns="45700" anchor="t" anchorCtr="0">
            <a:noAutofit/>
          </a:bodyPr>
          <a:lstStyle/>
          <a:p>
            <a:pPr marL="228600" marR="0" lvl="0" indent="-228600" algn="l" rtl="0">
              <a:lnSpc>
                <a:spcPct val="90000"/>
              </a:lnSpc>
              <a:spcBef>
                <a:spcPts val="0"/>
              </a:spcBef>
              <a:spcAft>
                <a:spcPts val="0"/>
              </a:spcAft>
              <a:buClr>
                <a:schemeClr val="accent1"/>
              </a:buClr>
              <a:buSzPct val="100000"/>
              <a:buFont typeface="Noto Sans Symbols"/>
              <a:buChar char="▪"/>
            </a:pPr>
            <a:r>
              <a:rPr lang="en-US" sz="2000" b="0" i="0" u="none" strike="noStrike" cap="none" dirty="0">
                <a:solidFill>
                  <a:srgbClr val="595959"/>
                </a:solidFill>
                <a:latin typeface="Calibri"/>
                <a:ea typeface="Calibri"/>
                <a:cs typeface="Calibri"/>
                <a:sym typeface="Calibri"/>
              </a:rPr>
              <a:t>Two reasons for calling:</a:t>
            </a:r>
          </a:p>
          <a:p>
            <a:pPr marL="914400" marR="0" lvl="1" indent="-457200" algn="l" rtl="0">
              <a:lnSpc>
                <a:spcPct val="90000"/>
              </a:lnSpc>
              <a:spcBef>
                <a:spcPts val="500"/>
              </a:spcBef>
              <a:spcAft>
                <a:spcPts val="0"/>
              </a:spcAft>
              <a:buClr>
                <a:schemeClr val="accent1"/>
              </a:buClr>
              <a:buSzPct val="100000"/>
              <a:buFont typeface="Noto Sans Symbols"/>
              <a:buAutoNum type="arabicPeriod"/>
            </a:pPr>
            <a:r>
              <a:rPr lang="en-US" sz="2000" b="0" i="0" u="none" strike="noStrike" cap="none" dirty="0">
                <a:solidFill>
                  <a:srgbClr val="595959"/>
                </a:solidFill>
                <a:latin typeface="Calibri"/>
                <a:ea typeface="Calibri"/>
                <a:cs typeface="Calibri"/>
                <a:sym typeface="Calibri"/>
              </a:rPr>
              <a:t>Call to schedule one-on-one meeting either in the district or office include purpose </a:t>
            </a:r>
          </a:p>
          <a:p>
            <a:pPr marL="914400" marR="0" lvl="1" indent="-457200" algn="l" rtl="0">
              <a:lnSpc>
                <a:spcPct val="90000"/>
              </a:lnSpc>
              <a:spcBef>
                <a:spcPts val="500"/>
              </a:spcBef>
              <a:spcAft>
                <a:spcPts val="0"/>
              </a:spcAft>
              <a:buClr>
                <a:schemeClr val="accent1"/>
              </a:buClr>
              <a:buSzPct val="100000"/>
              <a:buFont typeface="Noto Sans Symbols"/>
              <a:buAutoNum type="arabicPeriod"/>
            </a:pPr>
            <a:r>
              <a:rPr lang="en-US" sz="2000" b="0" i="0" u="none" strike="noStrike" cap="none" dirty="0">
                <a:solidFill>
                  <a:srgbClr val="595959"/>
                </a:solidFill>
                <a:latin typeface="Calibri"/>
                <a:ea typeface="Calibri"/>
                <a:cs typeface="Calibri"/>
                <a:sym typeface="Calibri"/>
              </a:rPr>
              <a:t>Call to request support when it is time sensitive (WI APRN</a:t>
            </a:r>
          </a:p>
          <a:p>
            <a:pPr marL="457200" marR="0" lvl="1" indent="0" algn="l" rtl="0">
              <a:lnSpc>
                <a:spcPct val="90000"/>
              </a:lnSpc>
              <a:spcBef>
                <a:spcPts val="500"/>
              </a:spcBef>
              <a:spcAft>
                <a:spcPts val="0"/>
              </a:spcAft>
              <a:buClr>
                <a:schemeClr val="accent1"/>
              </a:buClr>
              <a:buSzPct val="25000"/>
              <a:buFont typeface="Noto Sans Symbols"/>
              <a:buNone/>
            </a:pPr>
            <a:r>
              <a:rPr lang="en-US" sz="2000" b="0" i="0" u="none" strike="noStrike" cap="none" dirty="0">
                <a:solidFill>
                  <a:srgbClr val="595959"/>
                </a:solidFill>
                <a:latin typeface="Calibri"/>
                <a:ea typeface="Calibri"/>
                <a:cs typeface="Calibri"/>
                <a:sym typeface="Calibri"/>
              </a:rPr>
              <a:t>	Coalition will contact you with information and instructions)</a:t>
            </a:r>
          </a:p>
          <a:p>
            <a:pPr marL="1143000" marR="0" lvl="2" indent="-228600" algn="l" rtl="0">
              <a:lnSpc>
                <a:spcPct val="90000"/>
              </a:lnSpc>
              <a:spcBef>
                <a:spcPts val="500"/>
              </a:spcBef>
              <a:spcAft>
                <a:spcPts val="0"/>
              </a:spcAft>
              <a:buClr>
                <a:schemeClr val="accent1"/>
              </a:buClr>
              <a:buSzPct val="100000"/>
              <a:buFont typeface="Noto Sans Symbols"/>
              <a:buChar char="▪"/>
            </a:pPr>
            <a:r>
              <a:rPr lang="en-US" sz="2000" b="0" i="0" u="none" strike="noStrike" cap="none" dirty="0">
                <a:solidFill>
                  <a:srgbClr val="595959"/>
                </a:solidFill>
                <a:latin typeface="Calibri"/>
                <a:ea typeface="Calibri"/>
                <a:cs typeface="Calibri"/>
                <a:sym typeface="Calibri"/>
              </a:rPr>
              <a:t>Be knowledgeable about the request</a:t>
            </a:r>
          </a:p>
          <a:p>
            <a:pPr marL="1143000" marR="0" lvl="2" indent="-228600" algn="l" rtl="0">
              <a:lnSpc>
                <a:spcPct val="90000"/>
              </a:lnSpc>
              <a:spcBef>
                <a:spcPts val="500"/>
              </a:spcBef>
              <a:spcAft>
                <a:spcPts val="0"/>
              </a:spcAft>
              <a:buClr>
                <a:schemeClr val="accent1"/>
              </a:buClr>
              <a:buSzPct val="100000"/>
              <a:buFont typeface="Noto Sans Symbols"/>
              <a:buChar char="▪"/>
            </a:pPr>
            <a:r>
              <a:rPr lang="en-US" sz="2000" b="0" i="0" u="none" strike="noStrike" cap="none" dirty="0">
                <a:solidFill>
                  <a:srgbClr val="595959"/>
                </a:solidFill>
                <a:latin typeface="Calibri"/>
                <a:ea typeface="Calibri"/>
                <a:cs typeface="Calibri"/>
                <a:sym typeface="Calibri"/>
              </a:rPr>
              <a:t>Use scripted materials to support your request  </a:t>
            </a:r>
          </a:p>
          <a:p>
            <a:pPr marL="228600" marR="0" lvl="0" indent="-228600" algn="l" rtl="0">
              <a:lnSpc>
                <a:spcPct val="90000"/>
              </a:lnSpc>
              <a:spcBef>
                <a:spcPts val="1000"/>
              </a:spcBef>
              <a:spcAft>
                <a:spcPts val="0"/>
              </a:spcAft>
              <a:buClr>
                <a:schemeClr val="accent1"/>
              </a:buClr>
              <a:buSzPct val="100000"/>
              <a:buFont typeface="Noto Sans Symbols"/>
              <a:buChar char="▪"/>
            </a:pPr>
            <a:r>
              <a:rPr lang="en-US" sz="2000" b="0" i="0" u="none" strike="noStrike" cap="none" dirty="0">
                <a:solidFill>
                  <a:srgbClr val="595959"/>
                </a:solidFill>
                <a:latin typeface="Calibri"/>
                <a:ea typeface="Calibri"/>
                <a:cs typeface="Calibri"/>
                <a:sym typeface="Calibri"/>
              </a:rPr>
              <a:t>Follow-up on your request. (If there are questions or concerns be prepared to provide answers or that you will get the answer) </a:t>
            </a:r>
          </a:p>
          <a:p>
            <a:pPr marL="228600" marR="0" lvl="0" indent="-228600" algn="l" rtl="0">
              <a:lnSpc>
                <a:spcPct val="90000"/>
              </a:lnSpc>
              <a:spcBef>
                <a:spcPts val="1000"/>
              </a:spcBef>
              <a:buClr>
                <a:schemeClr val="accent1"/>
              </a:buClr>
              <a:buSzPct val="100000"/>
              <a:buFont typeface="Noto Sans Symbols"/>
              <a:buChar char="▪"/>
            </a:pPr>
            <a:r>
              <a:rPr lang="en-US" sz="2000" b="0" i="0" u="none" strike="noStrike" cap="none" dirty="0">
                <a:solidFill>
                  <a:srgbClr val="595959"/>
                </a:solidFill>
                <a:latin typeface="Calibri"/>
                <a:ea typeface="Calibri"/>
                <a:cs typeface="Calibri"/>
                <a:sym typeface="Calibri"/>
              </a:rPr>
              <a:t>Follow-up with an email thanking for their time</a:t>
            </a:r>
          </a:p>
        </p:txBody>
      </p:sp>
      <p:sp>
        <p:nvSpPr>
          <p:cNvPr id="126" name="Shape 126"/>
          <p:cNvSpPr txBox="1">
            <a:spLocks noGrp="1"/>
          </p:cNvSpPr>
          <p:nvPr>
            <p:ph type="dt" idx="10"/>
          </p:nvPr>
        </p:nvSpPr>
        <p:spPr>
          <a:xfrm>
            <a:off x="490816" y="6617635"/>
            <a:ext cx="829983" cy="240363"/>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127" name="Shape 127"/>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11</a:t>
            </a:fld>
            <a:endParaRPr lang="en-US" sz="800" b="1">
              <a:solidFill>
                <a:srgbClr val="A5A5A5"/>
              </a:solidFill>
              <a:latin typeface="Calibri"/>
              <a:ea typeface="Calibri"/>
              <a:cs typeface="Calibri"/>
              <a:sym typeface="Calibri"/>
            </a:endParaRP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131"/>
        <p:cNvGrpSpPr/>
        <p:nvPr/>
      </p:nvGrpSpPr>
      <p:grpSpPr>
        <a:xfrm>
          <a:off x="0" y="0"/>
          <a:ext cx="0" cy="0"/>
          <a:chOff x="0" y="0"/>
          <a:chExt cx="0" cy="0"/>
        </a:xfrm>
      </p:grpSpPr>
      <p:sp>
        <p:nvSpPr>
          <p:cNvPr id="132" name="Shape 132"/>
          <p:cNvSpPr txBox="1">
            <a:spLocks noGrp="1"/>
          </p:cNvSpPr>
          <p:nvPr>
            <p:ph type="title"/>
          </p:nvPr>
        </p:nvSpPr>
        <p:spPr>
          <a:xfrm>
            <a:off x="628650" y="536027"/>
            <a:ext cx="7886700" cy="969579"/>
          </a:xfrm>
          <a:prstGeom prst="rect">
            <a:avLst/>
          </a:prstGeom>
          <a:noFill/>
          <a:ln>
            <a:noFill/>
          </a:ln>
        </p:spPr>
        <p:txBody>
          <a:bodyPr lIns="91425" tIns="45700" rIns="91425" bIns="45700" anchor="t" anchorCtr="0">
            <a:noAutofit/>
          </a:bodyPr>
          <a:lstStyle/>
          <a:p>
            <a:pPr marL="0" marR="0" lvl="0" indent="0" algn="l" rtl="0">
              <a:lnSpc>
                <a:spcPct val="90000"/>
              </a:lnSpc>
              <a:spcBef>
                <a:spcPts val="0"/>
              </a:spcBef>
              <a:buClr>
                <a:srgbClr val="2E75B5"/>
              </a:buClr>
              <a:buSzPct val="25000"/>
              <a:buFont typeface="Calibri"/>
              <a:buNone/>
            </a:pPr>
            <a:r>
              <a:rPr lang="en-US" sz="3600" b="0" i="0" u="none" strike="noStrike" cap="none">
                <a:solidFill>
                  <a:srgbClr val="2E75B5"/>
                </a:solidFill>
                <a:latin typeface="Calibri"/>
                <a:ea typeface="Calibri"/>
                <a:cs typeface="Calibri"/>
                <a:sym typeface="Calibri"/>
              </a:rPr>
              <a:t>Communicating with Your Legislator</a:t>
            </a:r>
            <a:br>
              <a:rPr lang="en-US" sz="3600" b="0" i="0" u="none" strike="noStrike" cap="none">
                <a:solidFill>
                  <a:srgbClr val="2E75B5"/>
                </a:solidFill>
                <a:latin typeface="Calibri"/>
                <a:ea typeface="Calibri"/>
                <a:cs typeface="Calibri"/>
                <a:sym typeface="Calibri"/>
              </a:rPr>
            </a:br>
            <a:r>
              <a:rPr lang="en-US" sz="2700" b="0" i="0" u="none" strike="noStrike" cap="none">
                <a:solidFill>
                  <a:srgbClr val="2E75B5"/>
                </a:solidFill>
                <a:latin typeface="Calibri"/>
                <a:ea typeface="Calibri"/>
                <a:cs typeface="Calibri"/>
                <a:sym typeface="Calibri"/>
              </a:rPr>
              <a:t>Face-to-Face</a:t>
            </a:r>
          </a:p>
        </p:txBody>
      </p:sp>
      <p:sp>
        <p:nvSpPr>
          <p:cNvPr id="133" name="Shape 133"/>
          <p:cNvSpPr txBox="1">
            <a:spLocks noGrp="1"/>
          </p:cNvSpPr>
          <p:nvPr>
            <p:ph type="body" idx="1"/>
          </p:nvPr>
        </p:nvSpPr>
        <p:spPr>
          <a:xfrm>
            <a:off x="490816" y="1397050"/>
            <a:ext cx="8464500" cy="4959300"/>
          </a:xfrm>
          <a:prstGeom prst="rect">
            <a:avLst/>
          </a:prstGeom>
          <a:noFill/>
          <a:ln>
            <a:noFill/>
          </a:ln>
        </p:spPr>
        <p:txBody>
          <a:bodyPr lIns="91425" tIns="45700" rIns="91425" bIns="45700" anchor="t" anchorCtr="0">
            <a:noAutofit/>
          </a:bodyPr>
          <a:lstStyle/>
          <a:p>
            <a:pPr marL="228600" marR="0" lvl="0" indent="-228600" algn="l" rtl="0">
              <a:lnSpc>
                <a:spcPct val="90000"/>
              </a:lnSpc>
              <a:spcBef>
                <a:spcPts val="0"/>
              </a:spcBef>
              <a:spcAft>
                <a:spcPts val="0"/>
              </a:spcAft>
              <a:buClr>
                <a:schemeClr val="accent1"/>
              </a:buClr>
              <a:buSzPct val="100000"/>
              <a:buFont typeface="Noto Sans Symbols"/>
              <a:buChar char="▪"/>
            </a:pPr>
            <a:r>
              <a:rPr lang="en-US" sz="2000" b="0" i="0" u="none" strike="noStrike" cap="none" dirty="0">
                <a:solidFill>
                  <a:srgbClr val="595959"/>
                </a:solidFill>
                <a:latin typeface="Calibri"/>
                <a:ea typeface="Calibri"/>
                <a:cs typeface="Calibri"/>
                <a:sym typeface="Calibri"/>
              </a:rPr>
              <a:t>Meet either in the district or office at the state capitol </a:t>
            </a:r>
          </a:p>
          <a:p>
            <a:pPr marL="228600" marR="0" lvl="0" indent="-228600" algn="l" rtl="0">
              <a:lnSpc>
                <a:spcPct val="90000"/>
              </a:lnSpc>
              <a:spcBef>
                <a:spcPts val="1000"/>
              </a:spcBef>
              <a:spcAft>
                <a:spcPts val="0"/>
              </a:spcAft>
              <a:buClr>
                <a:schemeClr val="accent1"/>
              </a:buClr>
              <a:buSzPct val="100000"/>
              <a:buFont typeface="Noto Sans Symbols"/>
              <a:buChar char="▪"/>
            </a:pPr>
            <a:r>
              <a:rPr lang="en-US" sz="2000" b="0" i="0" u="none" strike="noStrike" cap="none" dirty="0">
                <a:solidFill>
                  <a:srgbClr val="595959"/>
                </a:solidFill>
                <a:latin typeface="Calibri"/>
                <a:ea typeface="Calibri"/>
                <a:cs typeface="Calibri"/>
                <a:sym typeface="Calibri"/>
              </a:rPr>
              <a:t>Prepare!</a:t>
            </a:r>
          </a:p>
          <a:p>
            <a:pPr marL="685800" marR="0" lvl="1" indent="-228600" algn="l" rtl="0">
              <a:lnSpc>
                <a:spcPct val="90000"/>
              </a:lnSpc>
              <a:spcBef>
                <a:spcPts val="500"/>
              </a:spcBef>
              <a:spcAft>
                <a:spcPts val="0"/>
              </a:spcAft>
              <a:buClr>
                <a:schemeClr val="accent1"/>
              </a:buClr>
              <a:buSzPct val="100000"/>
              <a:buFont typeface="Noto Sans Symbols"/>
              <a:buChar char="▪"/>
            </a:pPr>
            <a:r>
              <a:rPr lang="en-US" sz="2000" b="0" i="0" u="none" strike="noStrike" cap="none" dirty="0">
                <a:solidFill>
                  <a:srgbClr val="595959"/>
                </a:solidFill>
                <a:latin typeface="Calibri"/>
                <a:ea typeface="Calibri"/>
                <a:cs typeface="Calibri"/>
                <a:sym typeface="Calibri"/>
              </a:rPr>
              <a:t>Schedule an appointment and include purpose.</a:t>
            </a:r>
          </a:p>
          <a:p>
            <a:pPr marL="685800" marR="0" lvl="1" indent="-228600" algn="l" rtl="0">
              <a:lnSpc>
                <a:spcPct val="90000"/>
              </a:lnSpc>
              <a:spcBef>
                <a:spcPts val="500"/>
              </a:spcBef>
              <a:spcAft>
                <a:spcPts val="0"/>
              </a:spcAft>
              <a:buClr>
                <a:schemeClr val="accent1"/>
              </a:buClr>
              <a:buSzPct val="100000"/>
              <a:buFont typeface="Noto Sans Symbols"/>
              <a:buChar char="▪"/>
            </a:pPr>
            <a:r>
              <a:rPr lang="en-US" sz="2000" b="0" i="0" u="none" strike="noStrike" cap="none" dirty="0">
                <a:solidFill>
                  <a:srgbClr val="595959"/>
                </a:solidFill>
                <a:latin typeface="Calibri"/>
                <a:ea typeface="Calibri"/>
                <a:cs typeface="Calibri"/>
                <a:sym typeface="Calibri"/>
              </a:rPr>
              <a:t>Conduct some research your legislator i.e. city, education, career, member of which legislative committees by going to WI Legislature website. </a:t>
            </a:r>
            <a:r>
              <a:rPr lang="en-US" sz="2000" b="0" i="0" u="sng" strike="noStrike" cap="none" dirty="0">
                <a:solidFill>
                  <a:schemeClr val="hlink"/>
                </a:solidFill>
                <a:latin typeface="Calibri"/>
                <a:ea typeface="Calibri"/>
                <a:cs typeface="Calibri"/>
                <a:sym typeface="Calibri"/>
                <a:hlinkClick r:id="rId3"/>
              </a:rPr>
              <a:t>http://legis.wisconsin.gov/</a:t>
            </a:r>
            <a:r>
              <a:rPr lang="en-US" sz="2000" b="0" i="0" u="none" strike="noStrike" cap="none" dirty="0">
                <a:solidFill>
                  <a:srgbClr val="595959"/>
                </a:solidFill>
                <a:latin typeface="Calibri"/>
                <a:ea typeface="Calibri"/>
                <a:cs typeface="Calibri"/>
                <a:sym typeface="Calibri"/>
              </a:rPr>
              <a:t>  </a:t>
            </a:r>
          </a:p>
          <a:p>
            <a:pPr marL="685800" marR="0" lvl="1" indent="-228600" algn="l" rtl="0">
              <a:lnSpc>
                <a:spcPct val="90000"/>
              </a:lnSpc>
              <a:spcBef>
                <a:spcPts val="500"/>
              </a:spcBef>
              <a:spcAft>
                <a:spcPts val="0"/>
              </a:spcAft>
              <a:buClr>
                <a:schemeClr val="accent1"/>
              </a:buClr>
              <a:buSzPct val="100000"/>
              <a:buFont typeface="Noto Sans Symbols"/>
              <a:buChar char="▪"/>
            </a:pPr>
            <a:r>
              <a:rPr lang="en-US" sz="2000" b="0" i="0" u="none" strike="noStrike" cap="none" dirty="0">
                <a:solidFill>
                  <a:srgbClr val="595959"/>
                </a:solidFill>
                <a:latin typeface="Calibri"/>
                <a:ea typeface="Calibri"/>
                <a:cs typeface="Calibri"/>
                <a:sym typeface="Calibri"/>
              </a:rPr>
              <a:t>Become familiar with the messaging that you are going to provide</a:t>
            </a:r>
          </a:p>
          <a:p>
            <a:pPr marR="0" lvl="2" algn="l" rtl="0">
              <a:lnSpc>
                <a:spcPct val="90000"/>
              </a:lnSpc>
              <a:spcBef>
                <a:spcPts val="500"/>
              </a:spcBef>
              <a:spcAft>
                <a:spcPts val="0"/>
              </a:spcAft>
              <a:buClr>
                <a:schemeClr val="accent1"/>
              </a:buClr>
              <a:buSzPct val="100000"/>
              <a:buFont typeface="Calibri"/>
              <a:buChar char="▪"/>
            </a:pPr>
            <a:r>
              <a:rPr lang="en-US" sz="2000" b="0" i="0" u="none" strike="noStrike" cap="none" dirty="0">
                <a:solidFill>
                  <a:srgbClr val="595959"/>
                </a:solidFill>
                <a:latin typeface="Calibri"/>
                <a:ea typeface="Calibri"/>
                <a:cs typeface="Calibri"/>
                <a:sym typeface="Calibri"/>
              </a:rPr>
              <a:t>Use WI APRN Coalition standardized materials </a:t>
            </a:r>
          </a:p>
          <a:p>
            <a:pPr marR="0" lvl="1" algn="l" rtl="0">
              <a:lnSpc>
                <a:spcPct val="90000"/>
              </a:lnSpc>
              <a:spcBef>
                <a:spcPts val="500"/>
              </a:spcBef>
              <a:spcAft>
                <a:spcPts val="0"/>
              </a:spcAft>
              <a:buClr>
                <a:schemeClr val="accent1"/>
              </a:buClr>
              <a:buSzPct val="100000"/>
              <a:buFont typeface="Calibri"/>
              <a:buChar char="▪"/>
            </a:pPr>
            <a:r>
              <a:rPr lang="en-US" sz="2000" b="0" i="0" u="none" strike="noStrike" cap="none" dirty="0">
                <a:solidFill>
                  <a:srgbClr val="595959"/>
                </a:solidFill>
                <a:latin typeface="Calibri"/>
                <a:ea typeface="Calibri"/>
                <a:cs typeface="Calibri"/>
                <a:sym typeface="Calibri"/>
              </a:rPr>
              <a:t>Have a personal story that you would like to tell that explains your role and scope of practice.</a:t>
            </a:r>
          </a:p>
          <a:p>
            <a:pPr marL="685800" marR="0" lvl="1" indent="-228600" algn="l" rtl="0">
              <a:lnSpc>
                <a:spcPct val="90000"/>
              </a:lnSpc>
              <a:spcBef>
                <a:spcPts val="500"/>
              </a:spcBef>
              <a:spcAft>
                <a:spcPts val="0"/>
              </a:spcAft>
              <a:buClr>
                <a:schemeClr val="accent1"/>
              </a:buClr>
              <a:buSzPct val="100000"/>
              <a:buFont typeface="Noto Sans Symbols"/>
              <a:buChar char="▪"/>
            </a:pPr>
            <a:r>
              <a:rPr lang="en-US" sz="2000" b="0" i="0" u="none" strike="noStrike" cap="none" dirty="0">
                <a:solidFill>
                  <a:srgbClr val="595959"/>
                </a:solidFill>
                <a:latin typeface="Calibri"/>
                <a:ea typeface="Calibri"/>
                <a:cs typeface="Calibri"/>
                <a:sym typeface="Calibri"/>
              </a:rPr>
              <a:t>Know where you are going (offices at the state capitol can be hard to find) and arrive early.  There is an information desk located in the center of the building. </a:t>
            </a:r>
          </a:p>
          <a:p>
            <a:pPr marL="685800" marR="0" lvl="1" indent="-228600" algn="l" rtl="0">
              <a:lnSpc>
                <a:spcPct val="90000"/>
              </a:lnSpc>
              <a:spcBef>
                <a:spcPts val="500"/>
              </a:spcBef>
              <a:buClr>
                <a:schemeClr val="accent1"/>
              </a:buClr>
              <a:buSzPct val="100000"/>
              <a:buFont typeface="Noto Sans Symbols"/>
              <a:buChar char="▪"/>
            </a:pPr>
            <a:r>
              <a:rPr lang="en-US" sz="2000" b="0" i="0" u="none" strike="noStrike" cap="none" dirty="0">
                <a:solidFill>
                  <a:srgbClr val="595959"/>
                </a:solidFill>
                <a:latin typeface="Calibri"/>
                <a:ea typeface="Calibri"/>
                <a:cs typeface="Calibri"/>
                <a:sym typeface="Calibri"/>
              </a:rPr>
              <a:t>Dress code for capitol meetings is business attire</a:t>
            </a:r>
          </a:p>
        </p:txBody>
      </p:sp>
      <p:sp>
        <p:nvSpPr>
          <p:cNvPr id="134" name="Shape 134"/>
          <p:cNvSpPr txBox="1">
            <a:spLocks noGrp="1"/>
          </p:cNvSpPr>
          <p:nvPr>
            <p:ph type="dt" idx="10"/>
          </p:nvPr>
        </p:nvSpPr>
        <p:spPr>
          <a:xfrm>
            <a:off x="490816" y="6617635"/>
            <a:ext cx="829983" cy="240363"/>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135" name="Shape 135"/>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12</a:t>
            </a:fld>
            <a:endParaRPr lang="en-US" sz="800" b="1">
              <a:solidFill>
                <a:srgbClr val="A5A5A5"/>
              </a:solidFill>
              <a:latin typeface="Calibri"/>
              <a:ea typeface="Calibri"/>
              <a:cs typeface="Calibri"/>
              <a:sym typeface="Calibri"/>
            </a:endParaRPr>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139"/>
        <p:cNvGrpSpPr/>
        <p:nvPr/>
      </p:nvGrpSpPr>
      <p:grpSpPr>
        <a:xfrm>
          <a:off x="0" y="0"/>
          <a:ext cx="0" cy="0"/>
          <a:chOff x="0" y="0"/>
          <a:chExt cx="0" cy="0"/>
        </a:xfrm>
      </p:grpSpPr>
      <p:sp>
        <p:nvSpPr>
          <p:cNvPr id="140" name="Shape 140"/>
          <p:cNvSpPr txBox="1">
            <a:spLocks noGrp="1"/>
          </p:cNvSpPr>
          <p:nvPr>
            <p:ph type="title"/>
          </p:nvPr>
        </p:nvSpPr>
        <p:spPr>
          <a:xfrm>
            <a:off x="628650" y="536027"/>
            <a:ext cx="7886700" cy="969579"/>
          </a:xfrm>
          <a:prstGeom prst="rect">
            <a:avLst/>
          </a:prstGeom>
          <a:noFill/>
          <a:ln>
            <a:noFill/>
          </a:ln>
        </p:spPr>
        <p:txBody>
          <a:bodyPr lIns="91425" tIns="45700" rIns="91425" bIns="45700" anchor="ctr" anchorCtr="0">
            <a:noAutofit/>
          </a:bodyPr>
          <a:lstStyle/>
          <a:p>
            <a:pPr marL="0" marR="0" lvl="0" indent="0" algn="l" rtl="0">
              <a:lnSpc>
                <a:spcPct val="90000"/>
              </a:lnSpc>
              <a:spcBef>
                <a:spcPts val="0"/>
              </a:spcBef>
              <a:buClr>
                <a:srgbClr val="2E75B5"/>
              </a:buClr>
              <a:buSzPct val="25000"/>
              <a:buFont typeface="Calibri"/>
              <a:buNone/>
            </a:pPr>
            <a:r>
              <a:rPr lang="en-US" sz="3240" b="0" i="0" u="none" strike="noStrike" cap="none">
                <a:solidFill>
                  <a:srgbClr val="2E75B5"/>
                </a:solidFill>
                <a:latin typeface="Calibri"/>
                <a:ea typeface="Calibri"/>
                <a:cs typeface="Calibri"/>
                <a:sym typeface="Calibri"/>
              </a:rPr>
              <a:t>Communicating With Your Legislator</a:t>
            </a:r>
            <a:br>
              <a:rPr lang="en-US" sz="3240" b="0" i="0" u="none" strike="noStrike" cap="none">
                <a:solidFill>
                  <a:srgbClr val="2E75B5"/>
                </a:solidFill>
                <a:latin typeface="Calibri"/>
                <a:ea typeface="Calibri"/>
                <a:cs typeface="Calibri"/>
                <a:sym typeface="Calibri"/>
              </a:rPr>
            </a:br>
            <a:r>
              <a:rPr lang="en-US" sz="3240" b="0" i="0" u="none" strike="noStrike" cap="none">
                <a:solidFill>
                  <a:srgbClr val="2E75B5"/>
                </a:solidFill>
                <a:latin typeface="Calibri"/>
                <a:ea typeface="Calibri"/>
                <a:cs typeface="Calibri"/>
                <a:sym typeface="Calibri"/>
              </a:rPr>
              <a:t>Face-to-Face</a:t>
            </a:r>
          </a:p>
        </p:txBody>
      </p:sp>
      <p:sp>
        <p:nvSpPr>
          <p:cNvPr id="141" name="Shape 141"/>
          <p:cNvSpPr txBox="1">
            <a:spLocks noGrp="1"/>
          </p:cNvSpPr>
          <p:nvPr>
            <p:ph type="body" idx="1"/>
          </p:nvPr>
        </p:nvSpPr>
        <p:spPr>
          <a:xfrm>
            <a:off x="628650" y="1773625"/>
            <a:ext cx="7886700" cy="4308300"/>
          </a:xfrm>
          <a:prstGeom prst="rect">
            <a:avLst/>
          </a:prstGeom>
          <a:noFill/>
          <a:ln>
            <a:noFill/>
          </a:ln>
        </p:spPr>
        <p:txBody>
          <a:bodyPr lIns="91425" tIns="45700" rIns="91425" bIns="45700" anchor="t" anchorCtr="0">
            <a:noAutofit/>
          </a:bodyPr>
          <a:lstStyle/>
          <a:p>
            <a:pPr marL="228600" marR="0" lvl="0" indent="-228600" algn="l" rtl="0">
              <a:lnSpc>
                <a:spcPct val="90000"/>
              </a:lnSpc>
              <a:spcBef>
                <a:spcPts val="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Face-to-face meeting either in the district or office at the state capitol </a:t>
            </a:r>
          </a:p>
          <a:p>
            <a:pPr marL="685800" marR="0" lvl="1" indent="-2286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Dress and be professional, friendly and courteous</a:t>
            </a:r>
          </a:p>
          <a:p>
            <a:pPr marL="685800" marR="0" lvl="1" indent="-2286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Present your purpose of the meeting – “I want to discuss some proposed legislation that we are supporting that is good for patients.  It is the APRN Modernization Act”</a:t>
            </a:r>
          </a:p>
          <a:p>
            <a:pPr marL="685800" marR="0" lvl="1" indent="-2286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Provide information - Avoid use of nursing jargon – talk to your legislator as if you were teaching your patient</a:t>
            </a:r>
          </a:p>
          <a:p>
            <a:pPr marL="1143000" marR="0" lvl="2" indent="-228600" algn="just"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Review </a:t>
            </a:r>
            <a:r>
              <a:rPr lang="en-US" sz="2400" b="0" i="0" u="none" strike="noStrike" cap="none" dirty="0">
                <a:solidFill>
                  <a:srgbClr val="595959"/>
                </a:solidFill>
                <a:latin typeface="Calibri"/>
                <a:ea typeface="Calibri"/>
                <a:cs typeface="Calibri"/>
                <a:sym typeface="Calibri"/>
                <a:hlinkClick r:id="rId3"/>
              </a:rPr>
              <a:t>who APRNs are </a:t>
            </a:r>
            <a:endParaRPr lang="en-US" sz="2400" b="0" i="0" u="none" strike="noStrike" cap="none" dirty="0">
              <a:solidFill>
                <a:srgbClr val="595959"/>
              </a:solidFill>
              <a:latin typeface="Calibri"/>
              <a:ea typeface="Calibri"/>
              <a:cs typeface="Calibri"/>
              <a:sym typeface="Calibri"/>
            </a:endParaRPr>
          </a:p>
          <a:p>
            <a:pPr marL="1143000" marR="0" lvl="2" indent="-228600" algn="just"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Provide standardized </a:t>
            </a:r>
            <a:r>
              <a:rPr lang="en-US" sz="2400" dirty="0">
                <a:solidFill>
                  <a:srgbClr val="0A90CE"/>
                </a:solidFill>
                <a:hlinkClick r:id="rId4"/>
              </a:rPr>
              <a:t>talking points</a:t>
            </a:r>
            <a:endParaRPr lang="en-US" sz="2400" b="0" i="0" u="none" strike="noStrike" cap="none" dirty="0">
              <a:solidFill>
                <a:srgbClr val="0A90CE"/>
              </a:solidFill>
              <a:latin typeface="Calibri"/>
              <a:ea typeface="Calibri"/>
              <a:cs typeface="Calibri"/>
              <a:sym typeface="Calibri"/>
            </a:endParaRPr>
          </a:p>
        </p:txBody>
      </p:sp>
      <p:sp>
        <p:nvSpPr>
          <p:cNvPr id="142" name="Shape 142"/>
          <p:cNvSpPr txBox="1">
            <a:spLocks noGrp="1"/>
          </p:cNvSpPr>
          <p:nvPr>
            <p:ph type="dt" idx="10"/>
          </p:nvPr>
        </p:nvSpPr>
        <p:spPr>
          <a:xfrm>
            <a:off x="490816" y="6617635"/>
            <a:ext cx="829983" cy="240363"/>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143" name="Shape 143"/>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13</a:t>
            </a:fld>
            <a:endParaRPr lang="en-US" sz="800" b="1">
              <a:solidFill>
                <a:srgbClr val="A5A5A5"/>
              </a:solidFill>
              <a:latin typeface="Calibri"/>
              <a:ea typeface="Calibri"/>
              <a:cs typeface="Calibri"/>
              <a:sym typeface="Calibri"/>
            </a:endParaRPr>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147"/>
        <p:cNvGrpSpPr/>
        <p:nvPr/>
      </p:nvGrpSpPr>
      <p:grpSpPr>
        <a:xfrm>
          <a:off x="0" y="0"/>
          <a:ext cx="0" cy="0"/>
          <a:chOff x="0" y="0"/>
          <a:chExt cx="0" cy="0"/>
        </a:xfrm>
      </p:grpSpPr>
      <p:sp>
        <p:nvSpPr>
          <p:cNvPr id="148" name="Shape 148"/>
          <p:cNvSpPr txBox="1">
            <a:spLocks noGrp="1"/>
          </p:cNvSpPr>
          <p:nvPr>
            <p:ph type="title"/>
          </p:nvPr>
        </p:nvSpPr>
        <p:spPr>
          <a:xfrm>
            <a:off x="628650" y="536027"/>
            <a:ext cx="7886700" cy="969579"/>
          </a:xfrm>
          <a:prstGeom prst="rect">
            <a:avLst/>
          </a:prstGeom>
          <a:noFill/>
          <a:ln>
            <a:noFill/>
          </a:ln>
        </p:spPr>
        <p:txBody>
          <a:bodyPr lIns="91425" tIns="45700" rIns="91425" bIns="45700" anchor="ctr" anchorCtr="0">
            <a:noAutofit/>
          </a:bodyPr>
          <a:lstStyle/>
          <a:p>
            <a:pPr marL="0" marR="0" lvl="0" indent="0" algn="l" rtl="0">
              <a:lnSpc>
                <a:spcPct val="90000"/>
              </a:lnSpc>
              <a:spcBef>
                <a:spcPts val="0"/>
              </a:spcBef>
              <a:buClr>
                <a:srgbClr val="2E75B5"/>
              </a:buClr>
              <a:buSzPct val="25000"/>
              <a:buFont typeface="Calibri"/>
              <a:buNone/>
            </a:pPr>
            <a:r>
              <a:rPr lang="en-US" sz="3240" b="0" i="0" u="none" strike="noStrike" cap="none">
                <a:solidFill>
                  <a:srgbClr val="2E75B5"/>
                </a:solidFill>
                <a:latin typeface="Calibri"/>
                <a:ea typeface="Calibri"/>
                <a:cs typeface="Calibri"/>
                <a:sym typeface="Calibri"/>
              </a:rPr>
              <a:t>Communicating With Your Legislator</a:t>
            </a:r>
            <a:br>
              <a:rPr lang="en-US" sz="3240" b="0" i="0" u="none" strike="noStrike" cap="none">
                <a:solidFill>
                  <a:srgbClr val="2E75B5"/>
                </a:solidFill>
                <a:latin typeface="Calibri"/>
                <a:ea typeface="Calibri"/>
                <a:cs typeface="Calibri"/>
                <a:sym typeface="Calibri"/>
              </a:rPr>
            </a:br>
            <a:r>
              <a:rPr lang="en-US" sz="3240" b="0" i="0" u="none" strike="noStrike" cap="none">
                <a:solidFill>
                  <a:srgbClr val="2E75B5"/>
                </a:solidFill>
                <a:latin typeface="Calibri"/>
                <a:ea typeface="Calibri"/>
                <a:cs typeface="Calibri"/>
                <a:sym typeface="Calibri"/>
              </a:rPr>
              <a:t>Face-to-Face</a:t>
            </a:r>
          </a:p>
        </p:txBody>
      </p:sp>
      <p:sp>
        <p:nvSpPr>
          <p:cNvPr id="149" name="Shape 149"/>
          <p:cNvSpPr txBox="1">
            <a:spLocks noGrp="1"/>
          </p:cNvSpPr>
          <p:nvPr>
            <p:ph type="body" idx="1"/>
          </p:nvPr>
        </p:nvSpPr>
        <p:spPr>
          <a:xfrm>
            <a:off x="628650" y="1773621"/>
            <a:ext cx="7886700" cy="3980792"/>
          </a:xfrm>
          <a:prstGeom prst="rect">
            <a:avLst/>
          </a:prstGeom>
          <a:noFill/>
          <a:ln>
            <a:noFill/>
          </a:ln>
        </p:spPr>
        <p:txBody>
          <a:bodyPr lIns="91425" tIns="45700" rIns="91425" bIns="45700" anchor="t" anchorCtr="0">
            <a:noAutofit/>
          </a:bodyPr>
          <a:lstStyle/>
          <a:p>
            <a:pPr marL="228600" marR="0" lvl="0" indent="-228600" algn="l" rtl="0">
              <a:lnSpc>
                <a:spcPct val="90000"/>
              </a:lnSpc>
              <a:spcBef>
                <a:spcPts val="0"/>
              </a:spcBef>
              <a:spcAft>
                <a:spcPts val="0"/>
              </a:spcAft>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You may meet with the legislators staff person. Do not be disappointed as staff can be more informed on the bill than the legislator. </a:t>
            </a:r>
          </a:p>
          <a:p>
            <a:pPr marL="228600" marR="0" lvl="0" indent="-228600" algn="l" rtl="0">
              <a:lnSpc>
                <a:spcPct val="90000"/>
              </a:lnSpc>
              <a:spcBef>
                <a:spcPts val="1000"/>
              </a:spcBef>
              <a:spcAft>
                <a:spcPts val="0"/>
              </a:spcAft>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Be concise, meeting duration may be only 15 minutes</a:t>
            </a:r>
          </a:p>
          <a:p>
            <a:pPr marL="228600" marR="0" lvl="0" indent="-228600" algn="l" rtl="0">
              <a:lnSpc>
                <a:spcPct val="90000"/>
              </a:lnSpc>
              <a:spcBef>
                <a:spcPts val="1000"/>
              </a:spcBef>
              <a:spcAft>
                <a:spcPts val="0"/>
              </a:spcAft>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Answer questions</a:t>
            </a:r>
          </a:p>
          <a:p>
            <a:pPr marL="228600" marR="0" lvl="0" indent="-228600" algn="l" rtl="0">
              <a:lnSpc>
                <a:spcPct val="90000"/>
              </a:lnSpc>
              <a:spcBef>
                <a:spcPts val="1000"/>
              </a:spcBef>
              <a:spcAft>
                <a:spcPts val="0"/>
              </a:spcAft>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Ask about their level of support</a:t>
            </a:r>
          </a:p>
          <a:p>
            <a:pPr marL="228600" marR="0" lvl="0" indent="-228600" algn="l" rtl="0">
              <a:lnSpc>
                <a:spcPct val="90000"/>
              </a:lnSpc>
              <a:spcBef>
                <a:spcPts val="1000"/>
              </a:spcBef>
              <a:spcAft>
                <a:spcPts val="0"/>
              </a:spcAft>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Provide the “Leave Behind” materials or folder provided by WI APRN Coalition staff</a:t>
            </a:r>
          </a:p>
          <a:p>
            <a:pPr marL="228600" marR="0" lvl="0" indent="-228600" algn="l" rtl="0">
              <a:lnSpc>
                <a:spcPct val="90000"/>
              </a:lnSpc>
              <a:spcBef>
                <a:spcPts val="1000"/>
              </a:spcBef>
              <a:spcAft>
                <a:spcPts val="0"/>
              </a:spcAft>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Thank him/her </a:t>
            </a:r>
          </a:p>
          <a:p>
            <a:pPr marL="228600" marR="0" lvl="0" indent="-228600" algn="l" rtl="0">
              <a:lnSpc>
                <a:spcPct val="90000"/>
              </a:lnSpc>
              <a:spcBef>
                <a:spcPts val="1000"/>
              </a:spcBef>
              <a:buClr>
                <a:schemeClr val="accent1"/>
              </a:buClr>
              <a:buSzPct val="100000"/>
              <a:buFont typeface="Noto Sans Symbols"/>
              <a:buNone/>
            </a:pPr>
            <a:endParaRPr sz="2000" b="0" i="0" u="none" strike="noStrike" cap="none">
              <a:solidFill>
                <a:srgbClr val="595959"/>
              </a:solidFill>
              <a:latin typeface="Calibri"/>
              <a:ea typeface="Calibri"/>
              <a:cs typeface="Calibri"/>
              <a:sym typeface="Calibri"/>
            </a:endParaRPr>
          </a:p>
        </p:txBody>
      </p:sp>
      <p:sp>
        <p:nvSpPr>
          <p:cNvPr id="151" name="Shape 151"/>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14</a:t>
            </a:fld>
            <a:endParaRPr lang="en-US" sz="800" b="1">
              <a:solidFill>
                <a:srgbClr val="A5A5A5"/>
              </a:solidFill>
              <a:latin typeface="Calibri"/>
              <a:ea typeface="Calibri"/>
              <a:cs typeface="Calibri"/>
              <a:sym typeface="Calibri"/>
            </a:endParaRPr>
          </a:p>
        </p:txBody>
      </p:sp>
      <p:sp>
        <p:nvSpPr>
          <p:cNvPr id="6" name="Shape 158">
            <a:extLst>
              <a:ext uri="{FF2B5EF4-FFF2-40B4-BE49-F238E27FC236}">
                <a16:creationId xmlns:a16="http://schemas.microsoft.com/office/drawing/2014/main" id="{D0DD60BA-1AB2-42F5-9B5F-56A96F79F77D}"/>
              </a:ext>
            </a:extLst>
          </p:cNvPr>
          <p:cNvSpPr txBox="1">
            <a:spLocks noGrp="1"/>
          </p:cNvSpPr>
          <p:nvPr>
            <p:ph type="dt" idx="10"/>
          </p:nvPr>
        </p:nvSpPr>
        <p:spPr>
          <a:xfrm>
            <a:off x="490816" y="6617635"/>
            <a:ext cx="829983" cy="240363"/>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155"/>
        <p:cNvGrpSpPr/>
        <p:nvPr/>
      </p:nvGrpSpPr>
      <p:grpSpPr>
        <a:xfrm>
          <a:off x="0" y="0"/>
          <a:ext cx="0" cy="0"/>
          <a:chOff x="0" y="0"/>
          <a:chExt cx="0" cy="0"/>
        </a:xfrm>
      </p:grpSpPr>
      <p:sp>
        <p:nvSpPr>
          <p:cNvPr id="156" name="Shape 156"/>
          <p:cNvSpPr txBox="1">
            <a:spLocks noGrp="1"/>
          </p:cNvSpPr>
          <p:nvPr>
            <p:ph type="title"/>
          </p:nvPr>
        </p:nvSpPr>
        <p:spPr>
          <a:xfrm>
            <a:off x="628650" y="536027"/>
            <a:ext cx="7886700" cy="969579"/>
          </a:xfrm>
          <a:prstGeom prst="rect">
            <a:avLst/>
          </a:prstGeom>
          <a:noFill/>
          <a:ln>
            <a:noFill/>
          </a:ln>
        </p:spPr>
        <p:txBody>
          <a:bodyPr lIns="91425" tIns="45700" rIns="91425" bIns="45700" anchor="ctr" anchorCtr="0">
            <a:noAutofit/>
          </a:bodyPr>
          <a:lstStyle/>
          <a:p>
            <a:pPr marL="0" marR="0" lvl="0" indent="0" algn="l" rtl="0">
              <a:lnSpc>
                <a:spcPct val="90000"/>
              </a:lnSpc>
              <a:spcBef>
                <a:spcPts val="0"/>
              </a:spcBef>
              <a:buClr>
                <a:srgbClr val="2E75B5"/>
              </a:buClr>
              <a:buSzPct val="25000"/>
              <a:buFont typeface="Calibri"/>
              <a:buNone/>
            </a:pPr>
            <a:r>
              <a:rPr lang="en-US" sz="3600" b="0" i="0" u="none" strike="noStrike" cap="none">
                <a:solidFill>
                  <a:srgbClr val="2E75B5"/>
                </a:solidFill>
                <a:latin typeface="Calibri"/>
                <a:ea typeface="Calibri"/>
                <a:cs typeface="Calibri"/>
                <a:sym typeface="Calibri"/>
              </a:rPr>
              <a:t>Communicating With Your Legislator</a:t>
            </a:r>
          </a:p>
        </p:txBody>
      </p:sp>
      <p:sp>
        <p:nvSpPr>
          <p:cNvPr id="157" name="Shape 157"/>
          <p:cNvSpPr txBox="1">
            <a:spLocks noGrp="1"/>
          </p:cNvSpPr>
          <p:nvPr>
            <p:ph type="body" idx="1"/>
          </p:nvPr>
        </p:nvSpPr>
        <p:spPr>
          <a:xfrm>
            <a:off x="628650" y="1773621"/>
            <a:ext cx="7886700" cy="3980792"/>
          </a:xfrm>
          <a:prstGeom prst="rect">
            <a:avLst/>
          </a:prstGeom>
          <a:noFill/>
          <a:ln>
            <a:noFill/>
          </a:ln>
        </p:spPr>
        <p:txBody>
          <a:bodyPr lIns="91425" tIns="45700" rIns="91425" bIns="45700" anchor="t" anchorCtr="0">
            <a:noAutofit/>
          </a:bodyPr>
          <a:lstStyle/>
          <a:p>
            <a:pPr marL="228600" marR="0" lvl="0" indent="-228600" algn="l" rtl="0">
              <a:lnSpc>
                <a:spcPct val="90000"/>
              </a:lnSpc>
              <a:spcBef>
                <a:spcPts val="0"/>
              </a:spcBef>
              <a:spcAft>
                <a:spcPts val="0"/>
              </a:spcAft>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Post face-to-face meeting</a:t>
            </a:r>
          </a:p>
          <a:p>
            <a:pPr marL="685800" marR="0" lvl="1" indent="-228600" algn="l" rtl="0">
              <a:lnSpc>
                <a:spcPct val="90000"/>
              </a:lnSpc>
              <a:spcBef>
                <a:spcPts val="500"/>
              </a:spcBef>
              <a:spcAft>
                <a:spcPts val="0"/>
              </a:spcAft>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Send a thank you that includes</a:t>
            </a:r>
          </a:p>
          <a:p>
            <a:pPr marL="1143000" marR="0" lvl="2" indent="-228600" algn="l" rtl="0">
              <a:lnSpc>
                <a:spcPct val="90000"/>
              </a:lnSpc>
              <a:spcBef>
                <a:spcPts val="500"/>
              </a:spcBef>
              <a:spcAft>
                <a:spcPts val="0"/>
              </a:spcAft>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Summary of meeting topic</a:t>
            </a:r>
          </a:p>
          <a:p>
            <a:pPr marL="1143000" marR="0" lvl="2" indent="-228600" algn="l" rtl="0">
              <a:lnSpc>
                <a:spcPct val="90000"/>
              </a:lnSpc>
              <a:spcBef>
                <a:spcPts val="500"/>
              </a:spcBef>
              <a:spcAft>
                <a:spcPts val="0"/>
              </a:spcAft>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Ask that he/she support the legislation</a:t>
            </a:r>
          </a:p>
          <a:p>
            <a:pPr marL="228600" marR="0" lvl="0" indent="-228600" algn="l" rtl="0">
              <a:lnSpc>
                <a:spcPct val="90000"/>
              </a:lnSpc>
              <a:spcBef>
                <a:spcPts val="1000"/>
              </a:spcBef>
              <a:spcAft>
                <a:spcPts val="0"/>
              </a:spcAft>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Follow-up on how he/she will vote</a:t>
            </a:r>
          </a:p>
          <a:p>
            <a:pPr marL="228600" marR="0" lvl="0" indent="-228600" algn="l" rtl="0">
              <a:lnSpc>
                <a:spcPct val="90000"/>
              </a:lnSpc>
              <a:spcBef>
                <a:spcPts val="1000"/>
              </a:spcBef>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Monitor progress</a:t>
            </a:r>
          </a:p>
        </p:txBody>
      </p:sp>
      <p:sp>
        <p:nvSpPr>
          <p:cNvPr id="158" name="Shape 158"/>
          <p:cNvSpPr txBox="1">
            <a:spLocks noGrp="1"/>
          </p:cNvSpPr>
          <p:nvPr>
            <p:ph type="dt" idx="10"/>
          </p:nvPr>
        </p:nvSpPr>
        <p:spPr>
          <a:xfrm>
            <a:off x="490816" y="6617635"/>
            <a:ext cx="829983" cy="240363"/>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159" name="Shape 159"/>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15</a:t>
            </a:fld>
            <a:endParaRPr lang="en-US" sz="800" b="1">
              <a:solidFill>
                <a:srgbClr val="A5A5A5"/>
              </a:solidFill>
              <a:latin typeface="Calibri"/>
              <a:ea typeface="Calibri"/>
              <a:cs typeface="Calibri"/>
              <a:sym typeface="Calibri"/>
            </a:endParaRP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163"/>
        <p:cNvGrpSpPr/>
        <p:nvPr/>
      </p:nvGrpSpPr>
      <p:grpSpPr>
        <a:xfrm>
          <a:off x="0" y="0"/>
          <a:ext cx="0" cy="0"/>
          <a:chOff x="0" y="0"/>
          <a:chExt cx="0" cy="0"/>
        </a:xfrm>
      </p:grpSpPr>
      <p:sp>
        <p:nvSpPr>
          <p:cNvPr id="164" name="Shape 164"/>
          <p:cNvSpPr txBox="1">
            <a:spLocks noGrp="1"/>
          </p:cNvSpPr>
          <p:nvPr>
            <p:ph type="title"/>
          </p:nvPr>
        </p:nvSpPr>
        <p:spPr>
          <a:xfrm>
            <a:off x="628650" y="536027"/>
            <a:ext cx="7886700" cy="969579"/>
          </a:xfrm>
          <a:prstGeom prst="rect">
            <a:avLst/>
          </a:prstGeom>
          <a:noFill/>
          <a:ln>
            <a:noFill/>
          </a:ln>
        </p:spPr>
        <p:txBody>
          <a:bodyPr lIns="91425" tIns="45700" rIns="91425" bIns="45700" anchor="t" anchorCtr="0">
            <a:noAutofit/>
          </a:bodyPr>
          <a:lstStyle/>
          <a:p>
            <a:pPr marL="0" marR="0" lvl="0" indent="0" algn="l" rtl="0">
              <a:lnSpc>
                <a:spcPct val="90000"/>
              </a:lnSpc>
              <a:spcBef>
                <a:spcPts val="0"/>
              </a:spcBef>
              <a:buClr>
                <a:srgbClr val="2E75B5"/>
              </a:buClr>
              <a:buSzPct val="25000"/>
              <a:buFont typeface="Calibri"/>
              <a:buNone/>
            </a:pPr>
            <a:r>
              <a:rPr lang="en-US" sz="3600" b="0" i="0" u="none" strike="noStrike" cap="none">
                <a:solidFill>
                  <a:srgbClr val="2E75B5"/>
                </a:solidFill>
                <a:latin typeface="Calibri"/>
                <a:ea typeface="Calibri"/>
                <a:cs typeface="Calibri"/>
                <a:sym typeface="Calibri"/>
              </a:rPr>
              <a:t>Communicating with Your Legislator</a:t>
            </a:r>
            <a:br>
              <a:rPr lang="en-US" sz="3600" b="0" i="0" u="none" strike="noStrike" cap="none">
                <a:solidFill>
                  <a:srgbClr val="2E75B5"/>
                </a:solidFill>
                <a:latin typeface="Calibri"/>
                <a:ea typeface="Calibri"/>
                <a:cs typeface="Calibri"/>
                <a:sym typeface="Calibri"/>
              </a:rPr>
            </a:br>
            <a:r>
              <a:rPr lang="en-US" sz="2700" b="0" i="0" u="none" strike="noStrike" cap="none">
                <a:solidFill>
                  <a:srgbClr val="2E75B5"/>
                </a:solidFill>
                <a:latin typeface="Calibri"/>
                <a:ea typeface="Calibri"/>
                <a:cs typeface="Calibri"/>
                <a:sym typeface="Calibri"/>
              </a:rPr>
              <a:t>Social Media</a:t>
            </a:r>
          </a:p>
        </p:txBody>
      </p:sp>
      <p:sp>
        <p:nvSpPr>
          <p:cNvPr id="165" name="Shape 165"/>
          <p:cNvSpPr txBox="1">
            <a:spLocks noGrp="1"/>
          </p:cNvSpPr>
          <p:nvPr>
            <p:ph type="body" idx="1"/>
          </p:nvPr>
        </p:nvSpPr>
        <p:spPr>
          <a:xfrm>
            <a:off x="628650" y="1773621"/>
            <a:ext cx="7886700" cy="4691347"/>
          </a:xfrm>
          <a:prstGeom prst="rect">
            <a:avLst/>
          </a:prstGeom>
          <a:noFill/>
          <a:ln>
            <a:noFill/>
          </a:ln>
        </p:spPr>
        <p:txBody>
          <a:bodyPr lIns="91425" tIns="45700" rIns="91425" bIns="45700" anchor="t" anchorCtr="0">
            <a:noAutofit/>
          </a:bodyPr>
          <a:lstStyle/>
          <a:p>
            <a:pPr marL="228600" marR="0" lvl="0" indent="-228600" algn="l" rtl="0">
              <a:lnSpc>
                <a:spcPct val="90000"/>
              </a:lnSpc>
              <a:spcBef>
                <a:spcPts val="0"/>
              </a:spcBef>
              <a:spcAft>
                <a:spcPts val="0"/>
              </a:spcAft>
              <a:buClr>
                <a:schemeClr val="accent1"/>
              </a:buClr>
              <a:buSzPct val="100000"/>
              <a:buFont typeface="Noto Sans Symbols"/>
              <a:buChar char="▪"/>
            </a:pPr>
            <a:r>
              <a:rPr lang="en-US" sz="2000" b="0" i="0" u="none" strike="noStrike" cap="none">
                <a:solidFill>
                  <a:srgbClr val="595959"/>
                </a:solidFill>
                <a:latin typeface="Calibri"/>
                <a:ea typeface="Calibri"/>
                <a:cs typeface="Calibri"/>
                <a:sym typeface="Calibri"/>
              </a:rPr>
              <a:t>To find your legislator’s Twitter handle and Facebook go to the WI Legislature website for a listing </a:t>
            </a:r>
            <a:r>
              <a:rPr lang="en-US" sz="2000" b="0" i="0" u="sng" strike="noStrike" cap="none">
                <a:solidFill>
                  <a:schemeClr val="hlink"/>
                </a:solidFill>
                <a:latin typeface="Calibri"/>
                <a:ea typeface="Calibri"/>
                <a:cs typeface="Calibri"/>
                <a:sym typeface="Calibri"/>
                <a:hlinkClick r:id="rId3"/>
              </a:rPr>
              <a:t>http://legis.wisconsin.gov/</a:t>
            </a:r>
            <a:r>
              <a:rPr lang="en-US" sz="2000" b="0" i="0" u="none" strike="noStrike" cap="none">
                <a:solidFill>
                  <a:srgbClr val="595959"/>
                </a:solidFill>
                <a:latin typeface="Calibri"/>
                <a:ea typeface="Calibri"/>
                <a:cs typeface="Calibri"/>
                <a:sym typeface="Calibri"/>
              </a:rPr>
              <a:t> follow the links to your legislator’s website.</a:t>
            </a:r>
          </a:p>
          <a:p>
            <a:pPr marL="685800" marR="0" lvl="1" indent="-228600" algn="l" rtl="0">
              <a:lnSpc>
                <a:spcPct val="90000"/>
              </a:lnSpc>
              <a:spcBef>
                <a:spcPts val="500"/>
              </a:spcBef>
              <a:spcAft>
                <a:spcPts val="0"/>
              </a:spcAft>
              <a:buClr>
                <a:schemeClr val="accent1"/>
              </a:buClr>
              <a:buSzPct val="100000"/>
              <a:buFont typeface="Noto Sans Symbols"/>
              <a:buChar char="▪"/>
            </a:pPr>
            <a:r>
              <a:rPr lang="en-US" sz="2000" b="0" i="0" u="none" strike="noStrike" cap="none">
                <a:solidFill>
                  <a:srgbClr val="595959"/>
                </a:solidFill>
                <a:latin typeface="Calibri"/>
                <a:ea typeface="Calibri"/>
                <a:cs typeface="Calibri"/>
                <a:sym typeface="Calibri"/>
              </a:rPr>
              <a:t>Tweeting </a:t>
            </a:r>
          </a:p>
          <a:p>
            <a:pPr marL="1143000" marR="0" lvl="2" indent="-228600" algn="l" rtl="0">
              <a:lnSpc>
                <a:spcPct val="90000"/>
              </a:lnSpc>
              <a:spcBef>
                <a:spcPts val="500"/>
              </a:spcBef>
              <a:spcAft>
                <a:spcPts val="0"/>
              </a:spcAft>
              <a:buClr>
                <a:schemeClr val="accent1"/>
              </a:buClr>
              <a:buSzPct val="100000"/>
              <a:buFont typeface="Noto Sans Symbols"/>
              <a:buChar char="▪"/>
            </a:pPr>
            <a:r>
              <a:rPr lang="en-US" sz="2000" b="0" i="0" u="none" strike="noStrike" cap="none">
                <a:solidFill>
                  <a:srgbClr val="595959"/>
                </a:solidFill>
                <a:latin typeface="Calibri"/>
                <a:ea typeface="Calibri"/>
                <a:cs typeface="Calibri"/>
                <a:sym typeface="Calibri"/>
              </a:rPr>
              <a:t>Your message can be only 140 characters long.  </a:t>
            </a:r>
          </a:p>
          <a:p>
            <a:pPr marL="1143000" marR="0" lvl="2" indent="-228600" algn="l" rtl="0">
              <a:lnSpc>
                <a:spcPct val="90000"/>
              </a:lnSpc>
              <a:spcBef>
                <a:spcPts val="500"/>
              </a:spcBef>
              <a:spcAft>
                <a:spcPts val="0"/>
              </a:spcAft>
              <a:buClr>
                <a:schemeClr val="accent1"/>
              </a:buClr>
              <a:buSzPct val="100000"/>
              <a:buFont typeface="Noto Sans Symbols"/>
              <a:buChar char="▪"/>
            </a:pPr>
            <a:r>
              <a:rPr lang="en-US" sz="2000" b="0" i="0" u="none" strike="noStrike" cap="none">
                <a:solidFill>
                  <a:srgbClr val="595959"/>
                </a:solidFill>
                <a:latin typeface="Calibri"/>
                <a:ea typeface="Calibri"/>
                <a:cs typeface="Calibri"/>
                <a:sym typeface="Calibri"/>
              </a:rPr>
              <a:t>Be concise with your tweet</a:t>
            </a:r>
          </a:p>
          <a:p>
            <a:pPr marL="1143000" marR="0" lvl="2" indent="-228600" algn="l" rtl="0">
              <a:lnSpc>
                <a:spcPct val="90000"/>
              </a:lnSpc>
              <a:spcBef>
                <a:spcPts val="500"/>
              </a:spcBef>
              <a:spcAft>
                <a:spcPts val="0"/>
              </a:spcAft>
              <a:buClr>
                <a:schemeClr val="accent1"/>
              </a:buClr>
              <a:buSzPct val="100000"/>
              <a:buFont typeface="Noto Sans Symbols"/>
              <a:buChar char="▪"/>
            </a:pPr>
            <a:r>
              <a:rPr lang="en-US" sz="2000" b="0" i="0" u="none" strike="noStrike" cap="none">
                <a:solidFill>
                  <a:srgbClr val="595959"/>
                </a:solidFill>
                <a:latin typeface="Calibri"/>
                <a:ea typeface="Calibri"/>
                <a:cs typeface="Calibri"/>
                <a:sym typeface="Calibri"/>
              </a:rPr>
              <a:t>Use the WI APRN Coalition twitter handle to  help guide the legislator on the purpose of the APRN Modernization Act</a:t>
            </a:r>
          </a:p>
          <a:p>
            <a:pPr marL="685800" marR="0" lvl="1" indent="-228600" algn="l" rtl="0">
              <a:lnSpc>
                <a:spcPct val="90000"/>
              </a:lnSpc>
              <a:spcBef>
                <a:spcPts val="500"/>
              </a:spcBef>
              <a:spcAft>
                <a:spcPts val="0"/>
              </a:spcAft>
              <a:buClr>
                <a:schemeClr val="accent1"/>
              </a:buClr>
              <a:buSzPct val="100000"/>
              <a:buFont typeface="Noto Sans Symbols"/>
              <a:buChar char="▪"/>
            </a:pPr>
            <a:r>
              <a:rPr lang="en-US" sz="2000" b="0" i="0" u="none" strike="noStrike" cap="none">
                <a:solidFill>
                  <a:srgbClr val="595959"/>
                </a:solidFill>
                <a:latin typeface="Calibri"/>
                <a:ea typeface="Calibri"/>
                <a:cs typeface="Calibri"/>
                <a:sym typeface="Calibri"/>
              </a:rPr>
              <a:t>Facebook </a:t>
            </a:r>
          </a:p>
          <a:p>
            <a:pPr marL="1143000" marR="0" lvl="2" indent="-228600" algn="l" rtl="0">
              <a:lnSpc>
                <a:spcPct val="90000"/>
              </a:lnSpc>
              <a:spcBef>
                <a:spcPts val="500"/>
              </a:spcBef>
              <a:spcAft>
                <a:spcPts val="0"/>
              </a:spcAft>
              <a:buClr>
                <a:schemeClr val="accent1"/>
              </a:buClr>
              <a:buSzPct val="100000"/>
              <a:buFont typeface="Noto Sans Symbols"/>
              <a:buChar char="▪"/>
            </a:pPr>
            <a:r>
              <a:rPr lang="en-US" sz="2000" b="0" i="0" u="none" strike="noStrike" cap="none">
                <a:solidFill>
                  <a:srgbClr val="595959"/>
                </a:solidFill>
                <a:latin typeface="Calibri"/>
                <a:ea typeface="Calibri"/>
                <a:cs typeface="Calibri"/>
                <a:sym typeface="Calibri"/>
              </a:rPr>
              <a:t>Comment on position on APRN Modernization Act</a:t>
            </a:r>
          </a:p>
          <a:p>
            <a:pPr marL="1143000" marR="0" lvl="2" indent="-228600" algn="l" rtl="0">
              <a:lnSpc>
                <a:spcPct val="90000"/>
              </a:lnSpc>
              <a:spcBef>
                <a:spcPts val="500"/>
              </a:spcBef>
              <a:spcAft>
                <a:spcPts val="0"/>
              </a:spcAft>
              <a:buClr>
                <a:schemeClr val="accent1"/>
              </a:buClr>
              <a:buSzPct val="100000"/>
              <a:buFont typeface="Noto Sans Symbols"/>
              <a:buChar char="▪"/>
            </a:pPr>
            <a:r>
              <a:rPr lang="en-US" sz="2000" b="0" i="0" u="none" strike="noStrike" cap="none">
                <a:solidFill>
                  <a:srgbClr val="595959"/>
                </a:solidFill>
                <a:latin typeface="Calibri"/>
                <a:ea typeface="Calibri"/>
                <a:cs typeface="Calibri"/>
                <a:sym typeface="Calibri"/>
              </a:rPr>
              <a:t>Use link designed for legislator audience (insert)</a:t>
            </a:r>
          </a:p>
          <a:p>
            <a:pPr marL="685800" marR="0" lvl="1" indent="-228600" algn="l" rtl="0">
              <a:lnSpc>
                <a:spcPct val="90000"/>
              </a:lnSpc>
              <a:spcBef>
                <a:spcPts val="500"/>
              </a:spcBef>
              <a:buClr>
                <a:schemeClr val="accent1"/>
              </a:buClr>
              <a:buSzPct val="100000"/>
              <a:buFont typeface="Noto Sans Symbols"/>
              <a:buNone/>
            </a:pPr>
            <a:endParaRPr sz="2000" b="0" i="0" u="none" strike="noStrike" cap="none">
              <a:solidFill>
                <a:srgbClr val="595959"/>
              </a:solidFill>
              <a:latin typeface="Calibri"/>
              <a:ea typeface="Calibri"/>
              <a:cs typeface="Calibri"/>
              <a:sym typeface="Calibri"/>
            </a:endParaRPr>
          </a:p>
        </p:txBody>
      </p:sp>
      <p:sp>
        <p:nvSpPr>
          <p:cNvPr id="166" name="Shape 166"/>
          <p:cNvSpPr txBox="1">
            <a:spLocks noGrp="1"/>
          </p:cNvSpPr>
          <p:nvPr>
            <p:ph type="dt" idx="10"/>
          </p:nvPr>
        </p:nvSpPr>
        <p:spPr>
          <a:xfrm>
            <a:off x="490816" y="6617635"/>
            <a:ext cx="829983" cy="240363"/>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167" name="Shape 167"/>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16</a:t>
            </a:fld>
            <a:endParaRPr lang="en-US" sz="800" b="1">
              <a:solidFill>
                <a:srgbClr val="A5A5A5"/>
              </a:solidFill>
              <a:latin typeface="Calibri"/>
              <a:ea typeface="Calibri"/>
              <a:cs typeface="Calibri"/>
              <a:sym typeface="Calibri"/>
            </a:endParaRP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171"/>
        <p:cNvGrpSpPr/>
        <p:nvPr/>
      </p:nvGrpSpPr>
      <p:grpSpPr>
        <a:xfrm>
          <a:off x="0" y="0"/>
          <a:ext cx="0" cy="0"/>
          <a:chOff x="0" y="0"/>
          <a:chExt cx="0" cy="0"/>
        </a:xfrm>
      </p:grpSpPr>
      <p:sp>
        <p:nvSpPr>
          <p:cNvPr id="172" name="Shape 172"/>
          <p:cNvSpPr txBox="1">
            <a:spLocks noGrp="1"/>
          </p:cNvSpPr>
          <p:nvPr>
            <p:ph type="title"/>
          </p:nvPr>
        </p:nvSpPr>
        <p:spPr>
          <a:xfrm>
            <a:off x="963391" y="1895061"/>
            <a:ext cx="7988966" cy="2289440"/>
          </a:xfrm>
          <a:prstGeom prst="rect">
            <a:avLst/>
          </a:prstGeom>
          <a:noFill/>
          <a:ln>
            <a:noFill/>
          </a:ln>
        </p:spPr>
        <p:txBody>
          <a:bodyPr lIns="91425" tIns="45700" rIns="91425" bIns="45700" anchor="ctr" anchorCtr="0">
            <a:noAutofit/>
          </a:bodyPr>
          <a:lstStyle/>
          <a:p>
            <a:pPr marL="0" marR="0" lvl="0" indent="0" algn="l" rtl="0">
              <a:lnSpc>
                <a:spcPct val="90000"/>
              </a:lnSpc>
              <a:spcBef>
                <a:spcPts val="0"/>
              </a:spcBef>
              <a:buClr>
                <a:schemeClr val="lt1"/>
              </a:buClr>
              <a:buSzPct val="25000"/>
              <a:buFont typeface="Calibri"/>
              <a:buNone/>
            </a:pPr>
            <a:r>
              <a:rPr lang="en-US" sz="4000" b="0" i="0" u="none" strike="noStrike" cap="none">
                <a:solidFill>
                  <a:schemeClr val="lt1"/>
                </a:solidFill>
                <a:latin typeface="Calibri"/>
                <a:ea typeface="Calibri"/>
                <a:cs typeface="Calibri"/>
                <a:sym typeface="Calibri"/>
              </a:rPr>
              <a:t>Important timeframes when you need to contact your legislator</a:t>
            </a:r>
          </a:p>
        </p:txBody>
      </p:sp>
      <p:sp>
        <p:nvSpPr>
          <p:cNvPr id="173" name="Shape 173"/>
          <p:cNvSpPr txBox="1">
            <a:spLocks noGrp="1"/>
          </p:cNvSpPr>
          <p:nvPr>
            <p:ph type="sldNum" idx="12"/>
          </p:nvPr>
        </p:nvSpPr>
        <p:spPr>
          <a:xfrm>
            <a:off x="8556783" y="6333134"/>
            <a:ext cx="548700" cy="52500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17</a:t>
            </a:fld>
            <a:endParaRPr lang="en-US" sz="800" b="1">
              <a:solidFill>
                <a:srgbClr val="A5A5A5"/>
              </a:solidFill>
              <a:latin typeface="Calibri"/>
              <a:ea typeface="Calibri"/>
              <a:cs typeface="Calibri"/>
              <a:sym typeface="Calibri"/>
            </a:endParaRPr>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178"/>
        <p:cNvGrpSpPr/>
        <p:nvPr/>
      </p:nvGrpSpPr>
      <p:grpSpPr>
        <a:xfrm>
          <a:off x="0" y="0"/>
          <a:ext cx="0" cy="0"/>
          <a:chOff x="0" y="0"/>
          <a:chExt cx="0" cy="0"/>
        </a:xfrm>
      </p:grpSpPr>
      <p:sp>
        <p:nvSpPr>
          <p:cNvPr id="179" name="Shape 179"/>
          <p:cNvSpPr txBox="1">
            <a:spLocks noGrp="1"/>
          </p:cNvSpPr>
          <p:nvPr>
            <p:ph type="title"/>
          </p:nvPr>
        </p:nvSpPr>
        <p:spPr>
          <a:xfrm>
            <a:off x="628650" y="536027"/>
            <a:ext cx="7886700" cy="969579"/>
          </a:xfrm>
          <a:prstGeom prst="rect">
            <a:avLst/>
          </a:prstGeom>
          <a:noFill/>
          <a:ln>
            <a:noFill/>
          </a:ln>
        </p:spPr>
        <p:txBody>
          <a:bodyPr lIns="91425" tIns="45700" rIns="91425" bIns="45700" anchor="t" anchorCtr="0">
            <a:noAutofit/>
          </a:bodyPr>
          <a:lstStyle/>
          <a:p>
            <a:pPr marL="0" marR="0" lvl="0" indent="0" algn="l" rtl="0">
              <a:lnSpc>
                <a:spcPct val="90000"/>
              </a:lnSpc>
              <a:spcBef>
                <a:spcPts val="0"/>
              </a:spcBef>
              <a:buClr>
                <a:srgbClr val="2E75B5"/>
              </a:buClr>
              <a:buSzPct val="25000"/>
              <a:buFont typeface="Calibri"/>
              <a:buNone/>
            </a:pPr>
            <a:r>
              <a:rPr lang="en-US" sz="3600" b="0" i="0" u="none" strike="noStrike" cap="none">
                <a:solidFill>
                  <a:srgbClr val="2E75B5"/>
                </a:solidFill>
                <a:latin typeface="Calibri"/>
                <a:ea typeface="Calibri"/>
                <a:cs typeface="Calibri"/>
                <a:sym typeface="Calibri"/>
              </a:rPr>
              <a:t>Legislative Process</a:t>
            </a:r>
            <a:br>
              <a:rPr lang="en-US" sz="3600" b="0" i="0" u="none" strike="noStrike" cap="none">
                <a:solidFill>
                  <a:srgbClr val="2E75B5"/>
                </a:solidFill>
                <a:latin typeface="Calibri"/>
                <a:ea typeface="Calibri"/>
                <a:cs typeface="Calibri"/>
                <a:sym typeface="Calibri"/>
              </a:rPr>
            </a:br>
            <a:r>
              <a:rPr lang="en-US" sz="2700" b="0" i="0" u="none" strike="noStrike" cap="none">
                <a:solidFill>
                  <a:srgbClr val="2E75B5"/>
                </a:solidFill>
                <a:latin typeface="Calibri"/>
                <a:ea typeface="Calibri"/>
                <a:cs typeface="Calibri"/>
                <a:sym typeface="Calibri"/>
              </a:rPr>
              <a:t>When Your Help Is Needed</a:t>
            </a:r>
          </a:p>
        </p:txBody>
      </p:sp>
      <p:sp>
        <p:nvSpPr>
          <p:cNvPr id="180" name="Shape 180"/>
          <p:cNvSpPr txBox="1">
            <a:spLocks noGrp="1"/>
          </p:cNvSpPr>
          <p:nvPr>
            <p:ph type="dt" idx="10"/>
          </p:nvPr>
        </p:nvSpPr>
        <p:spPr>
          <a:xfrm>
            <a:off x="490816" y="6617635"/>
            <a:ext cx="845611"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181" name="Shape 181"/>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18</a:t>
            </a:fld>
            <a:endParaRPr lang="en-US" sz="800" b="1">
              <a:solidFill>
                <a:srgbClr val="A5A5A5"/>
              </a:solidFill>
              <a:latin typeface="Calibri"/>
              <a:ea typeface="Calibri"/>
              <a:cs typeface="Calibri"/>
              <a:sym typeface="Calibri"/>
            </a:endParaRPr>
          </a:p>
        </p:txBody>
      </p:sp>
      <p:sp>
        <p:nvSpPr>
          <p:cNvPr id="182" name="Shape 182"/>
          <p:cNvSpPr/>
          <p:nvPr/>
        </p:nvSpPr>
        <p:spPr>
          <a:xfrm>
            <a:off x="604589" y="2039819"/>
            <a:ext cx="3205412" cy="721892"/>
          </a:xfrm>
          <a:prstGeom prst="rect">
            <a:avLst/>
          </a:prstGeom>
          <a:solidFill>
            <a:schemeClr val="accent1"/>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Get legislation drafted</a:t>
            </a:r>
          </a:p>
          <a:p>
            <a:pPr marL="0" marR="0" lvl="0" indent="0" algn="ctr" rtl="0">
              <a:spcBef>
                <a:spcPts val="0"/>
              </a:spcBef>
              <a:buSzPct val="25000"/>
              <a:buNone/>
            </a:pPr>
            <a:r>
              <a:rPr lang="en-US" sz="1800" i="1">
                <a:solidFill>
                  <a:schemeClr val="lt1"/>
                </a:solidFill>
                <a:latin typeface="Calibri"/>
                <a:ea typeface="Calibri"/>
                <a:cs typeface="Calibri"/>
                <a:sym typeface="Calibri"/>
              </a:rPr>
              <a:t>The APRN Modernization Act</a:t>
            </a:r>
          </a:p>
        </p:txBody>
      </p:sp>
      <p:sp>
        <p:nvSpPr>
          <p:cNvPr id="183" name="Shape 183"/>
          <p:cNvSpPr/>
          <p:nvPr/>
        </p:nvSpPr>
        <p:spPr>
          <a:xfrm>
            <a:off x="5285876" y="2039819"/>
            <a:ext cx="3273113" cy="796323"/>
          </a:xfrm>
          <a:prstGeom prst="rect">
            <a:avLst/>
          </a:prstGeom>
          <a:solidFill>
            <a:schemeClr val="accent3"/>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Lobbyist will let you know the names of the legislators to thank. </a:t>
            </a:r>
          </a:p>
        </p:txBody>
      </p:sp>
      <p:sp>
        <p:nvSpPr>
          <p:cNvPr id="184" name="Shape 184"/>
          <p:cNvSpPr/>
          <p:nvPr/>
        </p:nvSpPr>
        <p:spPr>
          <a:xfrm>
            <a:off x="604589" y="3031757"/>
            <a:ext cx="3205412" cy="721892"/>
          </a:xfrm>
          <a:prstGeom prst="rect">
            <a:avLst/>
          </a:prstGeom>
          <a:solidFill>
            <a:schemeClr val="accent1"/>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Find bill sponsor for</a:t>
            </a:r>
          </a:p>
          <a:p>
            <a:pPr marL="0" marR="0" lvl="0" indent="0" algn="ctr" rtl="0">
              <a:spcBef>
                <a:spcPts val="0"/>
              </a:spcBef>
              <a:buSzPct val="25000"/>
              <a:buNone/>
            </a:pPr>
            <a:r>
              <a:rPr lang="en-US" sz="1800">
                <a:solidFill>
                  <a:schemeClr val="lt1"/>
                </a:solidFill>
                <a:latin typeface="Calibri"/>
                <a:ea typeface="Calibri"/>
                <a:cs typeface="Calibri"/>
                <a:sym typeface="Calibri"/>
              </a:rPr>
              <a:t>Senate and Assembly</a:t>
            </a:r>
          </a:p>
        </p:txBody>
      </p:sp>
      <p:sp>
        <p:nvSpPr>
          <p:cNvPr id="185" name="Shape 185"/>
          <p:cNvSpPr/>
          <p:nvPr/>
        </p:nvSpPr>
        <p:spPr>
          <a:xfrm>
            <a:off x="5285876" y="3031757"/>
            <a:ext cx="3205412" cy="865825"/>
          </a:xfrm>
          <a:prstGeom prst="rect">
            <a:avLst/>
          </a:prstGeom>
          <a:solidFill>
            <a:schemeClr val="accent3"/>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Lobbyist will  contact you to contact your legislator to request sponsor. </a:t>
            </a:r>
          </a:p>
        </p:txBody>
      </p:sp>
      <p:sp>
        <p:nvSpPr>
          <p:cNvPr id="186" name="Shape 186"/>
          <p:cNvSpPr/>
          <p:nvPr/>
        </p:nvSpPr>
        <p:spPr>
          <a:xfrm>
            <a:off x="4082717" y="2239644"/>
            <a:ext cx="946485" cy="449178"/>
          </a:xfrm>
          <a:prstGeom prst="stripedRightArrow">
            <a:avLst>
              <a:gd name="adj1" fmla="val 50000"/>
              <a:gd name="adj2" fmla="val 50000"/>
            </a:avLst>
          </a:prstGeom>
          <a:solidFill>
            <a:schemeClr val="accent5"/>
          </a:solidFill>
          <a:ln>
            <a:noFill/>
          </a:ln>
        </p:spPr>
        <p:txBody>
          <a:bodyPr lIns="91425" tIns="45700" rIns="91425" bIns="45700" anchor="ctr" anchorCtr="0">
            <a:noAutofit/>
          </a:bodyPr>
          <a:lstStyle/>
          <a:p>
            <a:pPr marL="0" marR="0" lvl="0" indent="0" algn="ctr" rtl="0">
              <a:spcBef>
                <a:spcPts val="0"/>
              </a:spcBef>
              <a:buNone/>
            </a:pPr>
            <a:endParaRPr sz="1800">
              <a:solidFill>
                <a:schemeClr val="lt1"/>
              </a:solidFill>
              <a:latin typeface="Calibri"/>
              <a:ea typeface="Calibri"/>
              <a:cs typeface="Calibri"/>
              <a:sym typeface="Calibri"/>
            </a:endParaRPr>
          </a:p>
        </p:txBody>
      </p:sp>
      <p:cxnSp>
        <p:nvCxnSpPr>
          <p:cNvPr id="187" name="Shape 187"/>
          <p:cNvCxnSpPr/>
          <p:nvPr/>
        </p:nvCxnSpPr>
        <p:spPr>
          <a:xfrm>
            <a:off x="2203284" y="2761713"/>
            <a:ext cx="8022" cy="270043"/>
          </a:xfrm>
          <a:prstGeom prst="straightConnector1">
            <a:avLst/>
          </a:prstGeom>
          <a:noFill/>
          <a:ln w="9525" cap="flat" cmpd="sng">
            <a:solidFill>
              <a:schemeClr val="accent1"/>
            </a:solidFill>
            <a:prstDash val="solid"/>
            <a:miter/>
            <a:headEnd type="none" w="med" len="med"/>
            <a:tailEnd type="triangle" w="lg" len="lg"/>
          </a:ln>
        </p:spPr>
      </p:cxnSp>
      <p:sp>
        <p:nvSpPr>
          <p:cNvPr id="188" name="Shape 188"/>
          <p:cNvSpPr/>
          <p:nvPr/>
        </p:nvSpPr>
        <p:spPr>
          <a:xfrm>
            <a:off x="604589" y="4041514"/>
            <a:ext cx="3205412" cy="721892"/>
          </a:xfrm>
          <a:prstGeom prst="rect">
            <a:avLst/>
          </a:prstGeom>
          <a:solidFill>
            <a:schemeClr val="accent1"/>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Solicit co-sponsors through memo (occurs in days to weeks)</a:t>
            </a:r>
          </a:p>
        </p:txBody>
      </p:sp>
      <p:sp>
        <p:nvSpPr>
          <p:cNvPr id="189" name="Shape 189"/>
          <p:cNvSpPr/>
          <p:nvPr/>
        </p:nvSpPr>
        <p:spPr>
          <a:xfrm>
            <a:off x="5285876" y="4041514"/>
            <a:ext cx="3205412" cy="721892"/>
          </a:xfrm>
          <a:prstGeom prst="rect">
            <a:avLst/>
          </a:prstGeom>
          <a:solidFill>
            <a:schemeClr val="accent2"/>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Contact your legislator asking he/she sign-on as co-sponsor</a:t>
            </a:r>
          </a:p>
        </p:txBody>
      </p:sp>
      <p:sp>
        <p:nvSpPr>
          <p:cNvPr id="190" name="Shape 190"/>
          <p:cNvSpPr/>
          <p:nvPr/>
        </p:nvSpPr>
        <p:spPr>
          <a:xfrm>
            <a:off x="4082717" y="4177871"/>
            <a:ext cx="946485" cy="449178"/>
          </a:xfrm>
          <a:prstGeom prst="stripedRightArrow">
            <a:avLst>
              <a:gd name="adj1" fmla="val 50000"/>
              <a:gd name="adj2" fmla="val 50000"/>
            </a:avLst>
          </a:prstGeom>
          <a:solidFill>
            <a:schemeClr val="accent5"/>
          </a:solidFill>
          <a:ln>
            <a:noFill/>
          </a:ln>
        </p:spPr>
        <p:txBody>
          <a:bodyPr lIns="91425" tIns="45700" rIns="91425" bIns="45700" anchor="ctr" anchorCtr="0">
            <a:noAutofit/>
          </a:bodyPr>
          <a:lstStyle/>
          <a:p>
            <a:pPr marL="0" marR="0" lvl="0" indent="0" algn="ctr" rtl="0">
              <a:spcBef>
                <a:spcPts val="0"/>
              </a:spcBef>
              <a:buNone/>
            </a:pPr>
            <a:endParaRPr sz="1800">
              <a:solidFill>
                <a:schemeClr val="lt1"/>
              </a:solidFill>
              <a:latin typeface="Calibri"/>
              <a:ea typeface="Calibri"/>
              <a:cs typeface="Calibri"/>
              <a:sym typeface="Calibri"/>
            </a:endParaRPr>
          </a:p>
        </p:txBody>
      </p:sp>
      <p:sp>
        <p:nvSpPr>
          <p:cNvPr id="191" name="Shape 191"/>
          <p:cNvSpPr/>
          <p:nvPr/>
        </p:nvSpPr>
        <p:spPr>
          <a:xfrm>
            <a:off x="604589" y="5018298"/>
            <a:ext cx="3205412" cy="721892"/>
          </a:xfrm>
          <a:prstGeom prst="rect">
            <a:avLst/>
          </a:prstGeom>
          <a:solidFill>
            <a:schemeClr val="accent1"/>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Legislative draft is assigned a bill number and Committee</a:t>
            </a:r>
          </a:p>
        </p:txBody>
      </p:sp>
      <p:sp>
        <p:nvSpPr>
          <p:cNvPr id="192" name="Shape 192"/>
          <p:cNvSpPr/>
          <p:nvPr/>
        </p:nvSpPr>
        <p:spPr>
          <a:xfrm>
            <a:off x="5285876" y="5018298"/>
            <a:ext cx="3205412" cy="721892"/>
          </a:xfrm>
          <a:prstGeom prst="rect">
            <a:avLst/>
          </a:prstGeom>
          <a:solidFill>
            <a:schemeClr val="accent3"/>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Begin contacting your legislator asking that they support bill</a:t>
            </a:r>
          </a:p>
        </p:txBody>
      </p:sp>
      <p:sp>
        <p:nvSpPr>
          <p:cNvPr id="193" name="Shape 193"/>
          <p:cNvSpPr/>
          <p:nvPr/>
        </p:nvSpPr>
        <p:spPr>
          <a:xfrm>
            <a:off x="4082717" y="5154653"/>
            <a:ext cx="946485" cy="449178"/>
          </a:xfrm>
          <a:prstGeom prst="stripedRightArrow">
            <a:avLst>
              <a:gd name="adj1" fmla="val 50000"/>
              <a:gd name="adj2" fmla="val 50000"/>
            </a:avLst>
          </a:prstGeom>
          <a:solidFill>
            <a:schemeClr val="accent5"/>
          </a:solidFill>
          <a:ln>
            <a:noFill/>
          </a:ln>
        </p:spPr>
        <p:txBody>
          <a:bodyPr lIns="91425" tIns="45700" rIns="91425" bIns="45700" anchor="ctr" anchorCtr="0">
            <a:noAutofit/>
          </a:bodyPr>
          <a:lstStyle/>
          <a:p>
            <a:pPr marL="0" marR="0" lvl="0" indent="0" algn="ctr" rtl="0">
              <a:spcBef>
                <a:spcPts val="0"/>
              </a:spcBef>
              <a:buNone/>
            </a:pPr>
            <a:endParaRPr sz="1800">
              <a:solidFill>
                <a:schemeClr val="lt1"/>
              </a:solidFill>
              <a:latin typeface="Calibri"/>
              <a:ea typeface="Calibri"/>
              <a:cs typeface="Calibri"/>
              <a:sym typeface="Calibri"/>
            </a:endParaRPr>
          </a:p>
        </p:txBody>
      </p:sp>
      <p:cxnSp>
        <p:nvCxnSpPr>
          <p:cNvPr id="194" name="Shape 194"/>
          <p:cNvCxnSpPr/>
          <p:nvPr/>
        </p:nvCxnSpPr>
        <p:spPr>
          <a:xfrm>
            <a:off x="2207296" y="3753650"/>
            <a:ext cx="0" cy="287864"/>
          </a:xfrm>
          <a:prstGeom prst="straightConnector1">
            <a:avLst/>
          </a:prstGeom>
          <a:noFill/>
          <a:ln w="9525" cap="flat" cmpd="sng">
            <a:solidFill>
              <a:schemeClr val="accent1"/>
            </a:solidFill>
            <a:prstDash val="solid"/>
            <a:miter/>
            <a:headEnd type="none" w="med" len="med"/>
            <a:tailEnd type="triangle" w="lg" len="lg"/>
          </a:ln>
        </p:spPr>
      </p:cxnSp>
      <p:cxnSp>
        <p:nvCxnSpPr>
          <p:cNvPr id="195" name="Shape 195"/>
          <p:cNvCxnSpPr/>
          <p:nvPr/>
        </p:nvCxnSpPr>
        <p:spPr>
          <a:xfrm>
            <a:off x="2207296" y="4763407"/>
            <a:ext cx="0" cy="254890"/>
          </a:xfrm>
          <a:prstGeom prst="straightConnector1">
            <a:avLst/>
          </a:prstGeom>
          <a:noFill/>
          <a:ln w="9525" cap="flat" cmpd="sng">
            <a:solidFill>
              <a:schemeClr val="accent1"/>
            </a:solidFill>
            <a:prstDash val="solid"/>
            <a:miter/>
            <a:headEnd type="none" w="med" len="med"/>
            <a:tailEnd type="triangle" w="lg" len="lg"/>
          </a:ln>
        </p:spPr>
      </p:cxnSp>
      <p:sp>
        <p:nvSpPr>
          <p:cNvPr id="196" name="Shape 196"/>
          <p:cNvSpPr txBox="1"/>
          <p:nvPr/>
        </p:nvSpPr>
        <p:spPr>
          <a:xfrm>
            <a:off x="1336428" y="1617783"/>
            <a:ext cx="1758463" cy="400109"/>
          </a:xfrm>
          <a:prstGeom prst="rect">
            <a:avLst/>
          </a:prstGeom>
          <a:noFill/>
          <a:ln>
            <a:noFill/>
          </a:ln>
        </p:spPr>
        <p:txBody>
          <a:bodyPr lIns="91425" tIns="45700" rIns="91425" bIns="45700" anchor="t" anchorCtr="0">
            <a:noAutofit/>
          </a:bodyPr>
          <a:lstStyle/>
          <a:p>
            <a:pPr marL="0" marR="0" lvl="0" indent="0" algn="ctr" rtl="0">
              <a:spcBef>
                <a:spcPts val="0"/>
              </a:spcBef>
              <a:buSzPct val="25000"/>
              <a:buNone/>
            </a:pPr>
            <a:r>
              <a:rPr lang="en-US" sz="2000">
                <a:solidFill>
                  <a:schemeClr val="accent5"/>
                </a:solidFill>
                <a:latin typeface="Calibri"/>
                <a:ea typeface="Calibri"/>
                <a:cs typeface="Calibri"/>
                <a:sym typeface="Calibri"/>
              </a:rPr>
              <a:t>Lobbyist Work</a:t>
            </a:r>
          </a:p>
        </p:txBody>
      </p:sp>
      <p:sp>
        <p:nvSpPr>
          <p:cNvPr id="197" name="Shape 197"/>
          <p:cNvSpPr txBox="1"/>
          <p:nvPr/>
        </p:nvSpPr>
        <p:spPr>
          <a:xfrm>
            <a:off x="6074898" y="1629504"/>
            <a:ext cx="1758463" cy="400109"/>
          </a:xfrm>
          <a:prstGeom prst="rect">
            <a:avLst/>
          </a:prstGeom>
          <a:noFill/>
          <a:ln>
            <a:noFill/>
          </a:ln>
        </p:spPr>
        <p:txBody>
          <a:bodyPr lIns="91425" tIns="45700" rIns="91425" bIns="45700" anchor="t" anchorCtr="0">
            <a:noAutofit/>
          </a:bodyPr>
          <a:lstStyle/>
          <a:p>
            <a:pPr marL="0" marR="0" lvl="0" indent="0" algn="ctr" rtl="0">
              <a:spcBef>
                <a:spcPts val="0"/>
              </a:spcBef>
              <a:buSzPct val="25000"/>
              <a:buNone/>
            </a:pPr>
            <a:r>
              <a:rPr lang="en-US" sz="2000">
                <a:solidFill>
                  <a:schemeClr val="accent5"/>
                </a:solidFill>
                <a:latin typeface="Calibri"/>
                <a:ea typeface="Calibri"/>
                <a:cs typeface="Calibri"/>
                <a:sym typeface="Calibri"/>
              </a:rPr>
              <a:t>Your Work</a:t>
            </a:r>
          </a:p>
        </p:txBody>
      </p:sp>
      <p:pic>
        <p:nvPicPr>
          <p:cNvPr id="198" name="Shape 198"/>
          <p:cNvPicPr preferRelativeResize="0"/>
          <p:nvPr/>
        </p:nvPicPr>
        <p:blipFill rotWithShape="1">
          <a:blip r:embed="rId3">
            <a:alphaModFix/>
          </a:blip>
          <a:srcRect/>
          <a:stretch/>
        </p:blipFill>
        <p:spPr>
          <a:xfrm>
            <a:off x="4098925" y="3241358"/>
            <a:ext cx="944562" cy="450850"/>
          </a:xfrm>
          <a:prstGeom prst="rect">
            <a:avLst/>
          </a:prstGeom>
          <a:noFill/>
          <a:ln>
            <a:noFill/>
          </a:ln>
        </p:spPr>
      </p:pic>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202"/>
        <p:cNvGrpSpPr/>
        <p:nvPr/>
      </p:nvGrpSpPr>
      <p:grpSpPr>
        <a:xfrm>
          <a:off x="0" y="0"/>
          <a:ext cx="0" cy="0"/>
          <a:chOff x="0" y="0"/>
          <a:chExt cx="0" cy="0"/>
        </a:xfrm>
      </p:grpSpPr>
      <p:sp>
        <p:nvSpPr>
          <p:cNvPr id="203" name="Shape 203"/>
          <p:cNvSpPr txBox="1">
            <a:spLocks noGrp="1"/>
          </p:cNvSpPr>
          <p:nvPr>
            <p:ph type="title"/>
          </p:nvPr>
        </p:nvSpPr>
        <p:spPr>
          <a:xfrm>
            <a:off x="628650" y="536027"/>
            <a:ext cx="7886700" cy="969579"/>
          </a:xfrm>
          <a:prstGeom prst="rect">
            <a:avLst/>
          </a:prstGeom>
          <a:noFill/>
          <a:ln>
            <a:noFill/>
          </a:ln>
        </p:spPr>
        <p:txBody>
          <a:bodyPr lIns="91425" tIns="45700" rIns="91425" bIns="45700" anchor="t" anchorCtr="0">
            <a:noAutofit/>
          </a:bodyPr>
          <a:lstStyle/>
          <a:p>
            <a:pPr marL="0" marR="0" lvl="0" indent="0" algn="l" rtl="0">
              <a:lnSpc>
                <a:spcPct val="90000"/>
              </a:lnSpc>
              <a:spcBef>
                <a:spcPts val="0"/>
              </a:spcBef>
              <a:buClr>
                <a:srgbClr val="2E75B5"/>
              </a:buClr>
              <a:buSzPct val="25000"/>
              <a:buFont typeface="Calibri"/>
              <a:buNone/>
            </a:pPr>
            <a:r>
              <a:rPr lang="en-US" sz="3600" b="0" i="0" u="none" strike="noStrike" cap="none">
                <a:solidFill>
                  <a:srgbClr val="2E75B5"/>
                </a:solidFill>
                <a:latin typeface="Calibri"/>
                <a:ea typeface="Calibri"/>
                <a:cs typeface="Calibri"/>
                <a:sym typeface="Calibri"/>
              </a:rPr>
              <a:t>Legislative Process-</a:t>
            </a:r>
            <a:br>
              <a:rPr lang="en-US" sz="3600" b="0" i="0" u="none" strike="noStrike" cap="none">
                <a:solidFill>
                  <a:srgbClr val="2E75B5"/>
                </a:solidFill>
                <a:latin typeface="Calibri"/>
                <a:ea typeface="Calibri"/>
                <a:cs typeface="Calibri"/>
                <a:sym typeface="Calibri"/>
              </a:rPr>
            </a:br>
            <a:r>
              <a:rPr lang="en-US" sz="2700" b="0" i="0" u="none" strike="noStrike" cap="none">
                <a:solidFill>
                  <a:srgbClr val="2E75B5"/>
                </a:solidFill>
                <a:latin typeface="Calibri"/>
                <a:ea typeface="Calibri"/>
                <a:cs typeface="Calibri"/>
                <a:sym typeface="Calibri"/>
              </a:rPr>
              <a:t>When Your Help Is Needed</a:t>
            </a:r>
          </a:p>
        </p:txBody>
      </p:sp>
      <p:sp>
        <p:nvSpPr>
          <p:cNvPr id="204" name="Shape 204"/>
          <p:cNvSpPr txBox="1">
            <a:spLocks noGrp="1"/>
          </p:cNvSpPr>
          <p:nvPr>
            <p:ph type="dt" idx="10"/>
          </p:nvPr>
        </p:nvSpPr>
        <p:spPr>
          <a:xfrm>
            <a:off x="490816" y="6617635"/>
            <a:ext cx="845611"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205" name="Shape 205"/>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19</a:t>
            </a:fld>
            <a:endParaRPr lang="en-US" sz="800" b="1">
              <a:solidFill>
                <a:srgbClr val="A5A5A5"/>
              </a:solidFill>
              <a:latin typeface="Calibri"/>
              <a:ea typeface="Calibri"/>
              <a:cs typeface="Calibri"/>
              <a:sym typeface="Calibri"/>
            </a:endParaRPr>
          </a:p>
        </p:txBody>
      </p:sp>
      <p:sp>
        <p:nvSpPr>
          <p:cNvPr id="206" name="Shape 206"/>
          <p:cNvSpPr/>
          <p:nvPr/>
        </p:nvSpPr>
        <p:spPr>
          <a:xfrm>
            <a:off x="603516" y="2039819"/>
            <a:ext cx="3205412" cy="721892"/>
          </a:xfrm>
          <a:prstGeom prst="rect">
            <a:avLst/>
          </a:prstGeom>
          <a:solidFill>
            <a:schemeClr val="accent1"/>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Work with Coalition Committee to develop lobby day</a:t>
            </a:r>
          </a:p>
        </p:txBody>
      </p:sp>
      <p:sp>
        <p:nvSpPr>
          <p:cNvPr id="207" name="Shape 207"/>
          <p:cNvSpPr/>
          <p:nvPr/>
        </p:nvSpPr>
        <p:spPr>
          <a:xfrm>
            <a:off x="5285876" y="2039819"/>
            <a:ext cx="3205412" cy="721892"/>
          </a:xfrm>
          <a:prstGeom prst="rect">
            <a:avLst/>
          </a:prstGeom>
          <a:solidFill>
            <a:schemeClr val="accent2"/>
          </a:solidFill>
          <a:ln>
            <a:noFill/>
          </a:ln>
        </p:spPr>
        <p:txBody>
          <a:bodyPr lIns="91425" tIns="45700" rIns="91425" bIns="45700" anchor="ctr" anchorCtr="0">
            <a:noAutofit/>
          </a:bodyPr>
          <a:lstStyle/>
          <a:p>
            <a:pPr marL="0" marR="0" lvl="0" indent="0" algn="ctr" rtl="0">
              <a:spcBef>
                <a:spcPts val="0"/>
              </a:spcBef>
              <a:buSzPct val="25000"/>
              <a:buNone/>
            </a:pPr>
            <a:r>
              <a:rPr lang="en-US" sz="1600">
                <a:solidFill>
                  <a:schemeClr val="lt1"/>
                </a:solidFill>
                <a:latin typeface="Calibri"/>
                <a:ea typeface="Calibri"/>
                <a:cs typeface="Calibri"/>
                <a:sym typeface="Calibri"/>
              </a:rPr>
              <a:t>Attend 10/12/17 APRN Lobby Day for briefing and meeting with your legislator</a:t>
            </a:r>
          </a:p>
        </p:txBody>
      </p:sp>
      <p:sp>
        <p:nvSpPr>
          <p:cNvPr id="208" name="Shape 208"/>
          <p:cNvSpPr/>
          <p:nvPr/>
        </p:nvSpPr>
        <p:spPr>
          <a:xfrm>
            <a:off x="603516" y="3031757"/>
            <a:ext cx="3205412" cy="721892"/>
          </a:xfrm>
          <a:prstGeom prst="rect">
            <a:avLst/>
          </a:prstGeom>
          <a:solidFill>
            <a:schemeClr val="accent1"/>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Work with legislative committee chair to schedule public hearing</a:t>
            </a:r>
          </a:p>
        </p:txBody>
      </p:sp>
      <p:sp>
        <p:nvSpPr>
          <p:cNvPr id="209" name="Shape 209"/>
          <p:cNvSpPr/>
          <p:nvPr/>
        </p:nvSpPr>
        <p:spPr>
          <a:xfrm>
            <a:off x="5285876" y="3031757"/>
            <a:ext cx="3205412" cy="721892"/>
          </a:xfrm>
          <a:prstGeom prst="rect">
            <a:avLst/>
          </a:prstGeom>
          <a:solidFill>
            <a:schemeClr val="accent3"/>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If you are a constituent of committee chair, request public hearing</a:t>
            </a:r>
          </a:p>
        </p:txBody>
      </p:sp>
      <p:sp>
        <p:nvSpPr>
          <p:cNvPr id="210" name="Shape 210"/>
          <p:cNvSpPr/>
          <p:nvPr/>
        </p:nvSpPr>
        <p:spPr>
          <a:xfrm>
            <a:off x="4082717" y="3168113"/>
            <a:ext cx="946485" cy="449178"/>
          </a:xfrm>
          <a:prstGeom prst="stripedRightArrow">
            <a:avLst>
              <a:gd name="adj1" fmla="val 50000"/>
              <a:gd name="adj2" fmla="val 50000"/>
            </a:avLst>
          </a:prstGeom>
          <a:solidFill>
            <a:schemeClr val="accent5"/>
          </a:solidFill>
          <a:ln>
            <a:noFill/>
          </a:ln>
        </p:spPr>
        <p:txBody>
          <a:bodyPr lIns="91425" tIns="45700" rIns="91425" bIns="45700" anchor="ctr" anchorCtr="0">
            <a:noAutofit/>
          </a:bodyPr>
          <a:lstStyle/>
          <a:p>
            <a:pPr marL="0" marR="0" lvl="0" indent="0" algn="ctr" rtl="0">
              <a:spcBef>
                <a:spcPts val="0"/>
              </a:spcBef>
              <a:buNone/>
            </a:pPr>
            <a:endParaRPr sz="1800">
              <a:solidFill>
                <a:schemeClr val="lt1"/>
              </a:solidFill>
              <a:latin typeface="Calibri"/>
              <a:ea typeface="Calibri"/>
              <a:cs typeface="Calibri"/>
              <a:sym typeface="Calibri"/>
            </a:endParaRPr>
          </a:p>
        </p:txBody>
      </p:sp>
      <p:cxnSp>
        <p:nvCxnSpPr>
          <p:cNvPr id="211" name="Shape 211"/>
          <p:cNvCxnSpPr/>
          <p:nvPr/>
        </p:nvCxnSpPr>
        <p:spPr>
          <a:xfrm>
            <a:off x="2183650" y="2761713"/>
            <a:ext cx="8022" cy="270043"/>
          </a:xfrm>
          <a:prstGeom prst="straightConnector1">
            <a:avLst/>
          </a:prstGeom>
          <a:noFill/>
          <a:ln w="9525" cap="flat" cmpd="sng">
            <a:solidFill>
              <a:schemeClr val="accent1"/>
            </a:solidFill>
            <a:prstDash val="solid"/>
            <a:miter/>
            <a:headEnd type="none" w="med" len="med"/>
            <a:tailEnd type="triangle" w="lg" len="lg"/>
          </a:ln>
        </p:spPr>
      </p:cxnSp>
      <p:sp>
        <p:nvSpPr>
          <p:cNvPr id="212" name="Shape 212"/>
          <p:cNvSpPr/>
          <p:nvPr/>
        </p:nvSpPr>
        <p:spPr>
          <a:xfrm>
            <a:off x="603516" y="4041514"/>
            <a:ext cx="3205412" cy="721892"/>
          </a:xfrm>
          <a:prstGeom prst="rect">
            <a:avLst/>
          </a:prstGeom>
          <a:solidFill>
            <a:schemeClr val="accent1"/>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Notify APRNs of hearing and prepare testimony, messaging</a:t>
            </a:r>
          </a:p>
        </p:txBody>
      </p:sp>
      <p:sp>
        <p:nvSpPr>
          <p:cNvPr id="213" name="Shape 213"/>
          <p:cNvSpPr/>
          <p:nvPr/>
        </p:nvSpPr>
        <p:spPr>
          <a:xfrm>
            <a:off x="5285876" y="4041514"/>
            <a:ext cx="3205412" cy="721892"/>
          </a:xfrm>
          <a:prstGeom prst="rect">
            <a:avLst/>
          </a:prstGeom>
          <a:solidFill>
            <a:schemeClr val="accent2"/>
          </a:solidFill>
          <a:ln>
            <a:noFill/>
          </a:ln>
        </p:spPr>
        <p:txBody>
          <a:bodyPr lIns="91425" tIns="45700" rIns="91425" bIns="45700" anchor="ctr" anchorCtr="0">
            <a:noAutofit/>
          </a:bodyPr>
          <a:lstStyle/>
          <a:p>
            <a:pPr marL="0" marR="0" lvl="0" indent="0" algn="ctr" rtl="0">
              <a:spcBef>
                <a:spcPts val="0"/>
              </a:spcBef>
              <a:buSzPct val="25000"/>
              <a:buNone/>
            </a:pPr>
            <a:r>
              <a:rPr lang="en-US" sz="1750">
                <a:solidFill>
                  <a:schemeClr val="lt1"/>
                </a:solidFill>
                <a:latin typeface="Calibri"/>
                <a:ea typeface="Calibri"/>
                <a:cs typeface="Calibri"/>
                <a:sym typeface="Calibri"/>
              </a:rPr>
              <a:t>Testify/register in support, or email legislator and committee</a:t>
            </a:r>
          </a:p>
        </p:txBody>
      </p:sp>
      <p:sp>
        <p:nvSpPr>
          <p:cNvPr id="214" name="Shape 214"/>
          <p:cNvSpPr/>
          <p:nvPr/>
        </p:nvSpPr>
        <p:spPr>
          <a:xfrm>
            <a:off x="4082717" y="4177871"/>
            <a:ext cx="946485" cy="449178"/>
          </a:xfrm>
          <a:prstGeom prst="stripedRightArrow">
            <a:avLst>
              <a:gd name="adj1" fmla="val 50000"/>
              <a:gd name="adj2" fmla="val 50000"/>
            </a:avLst>
          </a:prstGeom>
          <a:solidFill>
            <a:schemeClr val="accent5"/>
          </a:solidFill>
          <a:ln>
            <a:noFill/>
          </a:ln>
        </p:spPr>
        <p:txBody>
          <a:bodyPr lIns="91425" tIns="45700" rIns="91425" bIns="45700" anchor="ctr" anchorCtr="0">
            <a:noAutofit/>
          </a:bodyPr>
          <a:lstStyle/>
          <a:p>
            <a:pPr marL="0" marR="0" lvl="0" indent="0" algn="ctr" rtl="0">
              <a:spcBef>
                <a:spcPts val="0"/>
              </a:spcBef>
              <a:buNone/>
            </a:pPr>
            <a:endParaRPr sz="1800">
              <a:solidFill>
                <a:schemeClr val="lt1"/>
              </a:solidFill>
              <a:latin typeface="Calibri"/>
              <a:ea typeface="Calibri"/>
              <a:cs typeface="Calibri"/>
              <a:sym typeface="Calibri"/>
            </a:endParaRPr>
          </a:p>
        </p:txBody>
      </p:sp>
      <p:sp>
        <p:nvSpPr>
          <p:cNvPr id="215" name="Shape 215"/>
          <p:cNvSpPr/>
          <p:nvPr/>
        </p:nvSpPr>
        <p:spPr>
          <a:xfrm>
            <a:off x="603516" y="5018298"/>
            <a:ext cx="3205412" cy="721892"/>
          </a:xfrm>
          <a:prstGeom prst="rect">
            <a:avLst/>
          </a:prstGeom>
          <a:solidFill>
            <a:schemeClr val="accent1"/>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Follow up with bill sponsor: next steps, voting out of committee</a:t>
            </a:r>
          </a:p>
        </p:txBody>
      </p:sp>
      <p:sp>
        <p:nvSpPr>
          <p:cNvPr id="216" name="Shape 216"/>
          <p:cNvSpPr/>
          <p:nvPr/>
        </p:nvSpPr>
        <p:spPr>
          <a:xfrm>
            <a:off x="5285876" y="5018298"/>
            <a:ext cx="3205412" cy="721892"/>
          </a:xfrm>
          <a:prstGeom prst="rect">
            <a:avLst/>
          </a:prstGeom>
          <a:solidFill>
            <a:schemeClr val="accent3"/>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If a constituent of a committee member, contact them</a:t>
            </a:r>
          </a:p>
        </p:txBody>
      </p:sp>
      <p:sp>
        <p:nvSpPr>
          <p:cNvPr id="217" name="Shape 217"/>
          <p:cNvSpPr/>
          <p:nvPr/>
        </p:nvSpPr>
        <p:spPr>
          <a:xfrm>
            <a:off x="4082717" y="5154653"/>
            <a:ext cx="946485" cy="449178"/>
          </a:xfrm>
          <a:prstGeom prst="stripedRightArrow">
            <a:avLst>
              <a:gd name="adj1" fmla="val 50000"/>
              <a:gd name="adj2" fmla="val 50000"/>
            </a:avLst>
          </a:prstGeom>
          <a:solidFill>
            <a:schemeClr val="accent5"/>
          </a:solidFill>
          <a:ln>
            <a:noFill/>
          </a:ln>
        </p:spPr>
        <p:txBody>
          <a:bodyPr lIns="91425" tIns="45700" rIns="91425" bIns="45700" anchor="ctr" anchorCtr="0">
            <a:noAutofit/>
          </a:bodyPr>
          <a:lstStyle/>
          <a:p>
            <a:pPr marL="0" marR="0" lvl="0" indent="0" algn="ctr" rtl="0">
              <a:spcBef>
                <a:spcPts val="0"/>
              </a:spcBef>
              <a:buNone/>
            </a:pPr>
            <a:endParaRPr sz="1800">
              <a:solidFill>
                <a:schemeClr val="lt1"/>
              </a:solidFill>
              <a:latin typeface="Calibri"/>
              <a:ea typeface="Calibri"/>
              <a:cs typeface="Calibri"/>
              <a:sym typeface="Calibri"/>
            </a:endParaRPr>
          </a:p>
        </p:txBody>
      </p:sp>
      <p:cxnSp>
        <p:nvCxnSpPr>
          <p:cNvPr id="218" name="Shape 218"/>
          <p:cNvCxnSpPr>
            <a:endCxn id="212" idx="0"/>
          </p:cNvCxnSpPr>
          <p:nvPr/>
        </p:nvCxnSpPr>
        <p:spPr>
          <a:xfrm>
            <a:off x="2200223" y="3753514"/>
            <a:ext cx="6000" cy="288000"/>
          </a:xfrm>
          <a:prstGeom prst="straightConnector1">
            <a:avLst/>
          </a:prstGeom>
          <a:noFill/>
          <a:ln w="9525" cap="flat" cmpd="sng">
            <a:solidFill>
              <a:schemeClr val="accent1"/>
            </a:solidFill>
            <a:prstDash val="solid"/>
            <a:miter/>
            <a:headEnd type="none" w="med" len="med"/>
            <a:tailEnd type="triangle" w="lg" len="lg"/>
          </a:ln>
        </p:spPr>
      </p:cxnSp>
      <p:cxnSp>
        <p:nvCxnSpPr>
          <p:cNvPr id="219" name="Shape 219"/>
          <p:cNvCxnSpPr>
            <a:endCxn id="215" idx="0"/>
          </p:cNvCxnSpPr>
          <p:nvPr/>
        </p:nvCxnSpPr>
        <p:spPr>
          <a:xfrm flipH="1">
            <a:off x="2206223" y="4763298"/>
            <a:ext cx="1200" cy="255000"/>
          </a:xfrm>
          <a:prstGeom prst="straightConnector1">
            <a:avLst/>
          </a:prstGeom>
          <a:noFill/>
          <a:ln w="9525" cap="flat" cmpd="sng">
            <a:solidFill>
              <a:schemeClr val="accent1"/>
            </a:solidFill>
            <a:prstDash val="solid"/>
            <a:miter/>
            <a:headEnd type="none" w="med" len="med"/>
            <a:tailEnd type="triangle" w="lg" len="lg"/>
          </a:ln>
        </p:spPr>
      </p:cxnSp>
      <p:sp>
        <p:nvSpPr>
          <p:cNvPr id="220" name="Shape 220"/>
          <p:cNvSpPr txBox="1"/>
          <p:nvPr/>
        </p:nvSpPr>
        <p:spPr>
          <a:xfrm>
            <a:off x="1336428" y="1617783"/>
            <a:ext cx="1758463" cy="400109"/>
          </a:xfrm>
          <a:prstGeom prst="rect">
            <a:avLst/>
          </a:prstGeom>
          <a:noFill/>
          <a:ln>
            <a:noFill/>
          </a:ln>
        </p:spPr>
        <p:txBody>
          <a:bodyPr lIns="91425" tIns="45700" rIns="91425" bIns="45700" anchor="t" anchorCtr="0">
            <a:noAutofit/>
          </a:bodyPr>
          <a:lstStyle/>
          <a:p>
            <a:pPr marL="0" marR="0" lvl="0" indent="0" algn="ctr" rtl="0">
              <a:spcBef>
                <a:spcPts val="0"/>
              </a:spcBef>
              <a:buSzPct val="25000"/>
              <a:buNone/>
            </a:pPr>
            <a:r>
              <a:rPr lang="en-US" sz="2000">
                <a:solidFill>
                  <a:schemeClr val="accent5"/>
                </a:solidFill>
                <a:latin typeface="Calibri"/>
                <a:ea typeface="Calibri"/>
                <a:cs typeface="Calibri"/>
                <a:sym typeface="Calibri"/>
              </a:rPr>
              <a:t>Lobbyist Work</a:t>
            </a:r>
          </a:p>
        </p:txBody>
      </p:sp>
      <p:sp>
        <p:nvSpPr>
          <p:cNvPr id="221" name="Shape 221"/>
          <p:cNvSpPr txBox="1"/>
          <p:nvPr/>
        </p:nvSpPr>
        <p:spPr>
          <a:xfrm>
            <a:off x="6074898" y="1629504"/>
            <a:ext cx="1758463" cy="400109"/>
          </a:xfrm>
          <a:prstGeom prst="rect">
            <a:avLst/>
          </a:prstGeom>
          <a:noFill/>
          <a:ln>
            <a:noFill/>
          </a:ln>
        </p:spPr>
        <p:txBody>
          <a:bodyPr lIns="91425" tIns="45700" rIns="91425" bIns="45700" anchor="t" anchorCtr="0">
            <a:noAutofit/>
          </a:bodyPr>
          <a:lstStyle/>
          <a:p>
            <a:pPr marL="0" marR="0" lvl="0" indent="0" algn="ctr" rtl="0">
              <a:spcBef>
                <a:spcPts val="0"/>
              </a:spcBef>
              <a:buSzPct val="25000"/>
              <a:buNone/>
            </a:pPr>
            <a:r>
              <a:rPr lang="en-US" sz="2000">
                <a:solidFill>
                  <a:schemeClr val="accent5"/>
                </a:solidFill>
                <a:latin typeface="Calibri"/>
                <a:ea typeface="Calibri"/>
                <a:cs typeface="Calibri"/>
                <a:sym typeface="Calibri"/>
              </a:rPr>
              <a:t>Your Work</a:t>
            </a:r>
          </a:p>
        </p:txBody>
      </p:sp>
      <p:sp>
        <p:nvSpPr>
          <p:cNvPr id="222" name="Shape 222"/>
          <p:cNvSpPr/>
          <p:nvPr/>
        </p:nvSpPr>
        <p:spPr>
          <a:xfrm>
            <a:off x="603516" y="5967862"/>
            <a:ext cx="3205412" cy="721892"/>
          </a:xfrm>
          <a:prstGeom prst="rect">
            <a:avLst/>
          </a:prstGeom>
          <a:solidFill>
            <a:schemeClr val="accent1"/>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Notify APRN coalition members of miscellaneous needs</a:t>
            </a:r>
          </a:p>
        </p:txBody>
      </p:sp>
      <p:sp>
        <p:nvSpPr>
          <p:cNvPr id="223" name="Shape 223"/>
          <p:cNvSpPr/>
          <p:nvPr/>
        </p:nvSpPr>
        <p:spPr>
          <a:xfrm>
            <a:off x="5285876" y="5967862"/>
            <a:ext cx="2547485" cy="721892"/>
          </a:xfrm>
          <a:prstGeom prst="rect">
            <a:avLst/>
          </a:prstGeom>
          <a:solidFill>
            <a:schemeClr val="accent2"/>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Watch emails for information and instructions</a:t>
            </a:r>
          </a:p>
        </p:txBody>
      </p:sp>
      <p:sp>
        <p:nvSpPr>
          <p:cNvPr id="224" name="Shape 224"/>
          <p:cNvSpPr/>
          <p:nvPr/>
        </p:nvSpPr>
        <p:spPr>
          <a:xfrm>
            <a:off x="4082717" y="6104217"/>
            <a:ext cx="946485" cy="449178"/>
          </a:xfrm>
          <a:prstGeom prst="stripedRightArrow">
            <a:avLst>
              <a:gd name="adj1" fmla="val 50000"/>
              <a:gd name="adj2" fmla="val 50000"/>
            </a:avLst>
          </a:prstGeom>
          <a:solidFill>
            <a:schemeClr val="accent5"/>
          </a:solidFill>
          <a:ln>
            <a:noFill/>
          </a:ln>
        </p:spPr>
        <p:txBody>
          <a:bodyPr lIns="91425" tIns="45700" rIns="91425" bIns="45700" anchor="ctr" anchorCtr="0">
            <a:noAutofit/>
          </a:bodyPr>
          <a:lstStyle/>
          <a:p>
            <a:pPr marL="0" marR="0" lvl="0" indent="0" algn="ctr" rtl="0">
              <a:spcBef>
                <a:spcPts val="0"/>
              </a:spcBef>
              <a:buNone/>
            </a:pPr>
            <a:endParaRPr sz="1800">
              <a:solidFill>
                <a:schemeClr val="lt1"/>
              </a:solidFill>
              <a:latin typeface="Calibri"/>
              <a:ea typeface="Calibri"/>
              <a:cs typeface="Calibri"/>
              <a:sym typeface="Calibri"/>
            </a:endParaRPr>
          </a:p>
        </p:txBody>
      </p:sp>
      <p:cxnSp>
        <p:nvCxnSpPr>
          <p:cNvPr id="225" name="Shape 225"/>
          <p:cNvCxnSpPr>
            <a:stCxn id="215" idx="2"/>
            <a:endCxn id="222" idx="0"/>
          </p:cNvCxnSpPr>
          <p:nvPr/>
        </p:nvCxnSpPr>
        <p:spPr>
          <a:xfrm>
            <a:off x="2206223" y="5740191"/>
            <a:ext cx="0" cy="227700"/>
          </a:xfrm>
          <a:prstGeom prst="straightConnector1">
            <a:avLst/>
          </a:prstGeom>
          <a:noFill/>
          <a:ln w="9525" cap="flat" cmpd="sng">
            <a:solidFill>
              <a:schemeClr val="accent1"/>
            </a:solidFill>
            <a:prstDash val="solid"/>
            <a:miter/>
            <a:headEnd type="none" w="med" len="med"/>
            <a:tailEnd type="triangle" w="lg" len="lg"/>
          </a:ln>
        </p:spPr>
      </p:cxnSp>
      <p:pic>
        <p:nvPicPr>
          <p:cNvPr id="226" name="Shape 226"/>
          <p:cNvPicPr preferRelativeResize="0"/>
          <p:nvPr/>
        </p:nvPicPr>
        <p:blipFill rotWithShape="1">
          <a:blip r:embed="rId3">
            <a:alphaModFix/>
          </a:blip>
          <a:srcRect/>
          <a:stretch/>
        </p:blipFill>
        <p:spPr>
          <a:xfrm>
            <a:off x="4082717" y="2246026"/>
            <a:ext cx="944562" cy="444500"/>
          </a:xfrm>
          <a:prstGeom prst="rect">
            <a:avLst/>
          </a:prstGeom>
          <a:noFill/>
          <a:ln>
            <a:noFill/>
          </a:ln>
        </p:spPr>
      </p:pic>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230"/>
        <p:cNvGrpSpPr/>
        <p:nvPr/>
      </p:nvGrpSpPr>
      <p:grpSpPr>
        <a:xfrm>
          <a:off x="0" y="0"/>
          <a:ext cx="0" cy="0"/>
          <a:chOff x="0" y="0"/>
          <a:chExt cx="0" cy="0"/>
        </a:xfrm>
      </p:grpSpPr>
      <p:sp>
        <p:nvSpPr>
          <p:cNvPr id="231" name="Shape 231"/>
          <p:cNvSpPr txBox="1">
            <a:spLocks noGrp="1"/>
          </p:cNvSpPr>
          <p:nvPr>
            <p:ph type="title"/>
          </p:nvPr>
        </p:nvSpPr>
        <p:spPr>
          <a:xfrm>
            <a:off x="628650" y="536027"/>
            <a:ext cx="7886700" cy="969579"/>
          </a:xfrm>
          <a:prstGeom prst="rect">
            <a:avLst/>
          </a:prstGeom>
          <a:noFill/>
          <a:ln>
            <a:noFill/>
          </a:ln>
        </p:spPr>
        <p:txBody>
          <a:bodyPr lIns="91425" tIns="45700" rIns="91425" bIns="45700" anchor="t" anchorCtr="0">
            <a:noAutofit/>
          </a:bodyPr>
          <a:lstStyle/>
          <a:p>
            <a:pPr marL="0" marR="0" lvl="0" indent="0" algn="l" rtl="0">
              <a:lnSpc>
                <a:spcPct val="90000"/>
              </a:lnSpc>
              <a:spcBef>
                <a:spcPts val="0"/>
              </a:spcBef>
              <a:buClr>
                <a:srgbClr val="2E75B5"/>
              </a:buClr>
              <a:buSzPct val="25000"/>
              <a:buFont typeface="Calibri"/>
              <a:buNone/>
            </a:pPr>
            <a:r>
              <a:rPr lang="en-US" sz="3600" b="0" i="0" u="none" strike="noStrike" cap="none">
                <a:solidFill>
                  <a:srgbClr val="2E75B5"/>
                </a:solidFill>
                <a:latin typeface="Calibri"/>
                <a:ea typeface="Calibri"/>
                <a:cs typeface="Calibri"/>
                <a:sym typeface="Calibri"/>
              </a:rPr>
              <a:t>Legislative Process</a:t>
            </a:r>
            <a:br>
              <a:rPr lang="en-US" sz="3600" b="0" i="0" u="none" strike="noStrike" cap="none">
                <a:solidFill>
                  <a:srgbClr val="2E75B5"/>
                </a:solidFill>
                <a:latin typeface="Calibri"/>
                <a:ea typeface="Calibri"/>
                <a:cs typeface="Calibri"/>
                <a:sym typeface="Calibri"/>
              </a:rPr>
            </a:br>
            <a:r>
              <a:rPr lang="en-US" sz="2700" b="0" i="0" u="none" strike="noStrike" cap="none">
                <a:solidFill>
                  <a:srgbClr val="2E75B5"/>
                </a:solidFill>
                <a:latin typeface="Calibri"/>
                <a:ea typeface="Calibri"/>
                <a:cs typeface="Calibri"/>
                <a:sym typeface="Calibri"/>
              </a:rPr>
              <a:t>When Your Help Is Needed</a:t>
            </a:r>
          </a:p>
        </p:txBody>
      </p:sp>
      <p:sp>
        <p:nvSpPr>
          <p:cNvPr id="232" name="Shape 232"/>
          <p:cNvSpPr txBox="1">
            <a:spLocks noGrp="1"/>
          </p:cNvSpPr>
          <p:nvPr>
            <p:ph type="dt" idx="10"/>
          </p:nvPr>
        </p:nvSpPr>
        <p:spPr>
          <a:xfrm>
            <a:off x="490816" y="6617635"/>
            <a:ext cx="845611"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233" name="Shape 233"/>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20</a:t>
            </a:fld>
            <a:endParaRPr lang="en-US" sz="800" b="1">
              <a:solidFill>
                <a:srgbClr val="A5A5A5"/>
              </a:solidFill>
              <a:latin typeface="Calibri"/>
              <a:ea typeface="Calibri"/>
              <a:cs typeface="Calibri"/>
              <a:sym typeface="Calibri"/>
            </a:endParaRPr>
          </a:p>
        </p:txBody>
      </p:sp>
      <p:sp>
        <p:nvSpPr>
          <p:cNvPr id="234" name="Shape 234"/>
          <p:cNvSpPr/>
          <p:nvPr/>
        </p:nvSpPr>
        <p:spPr>
          <a:xfrm>
            <a:off x="604589" y="2039819"/>
            <a:ext cx="3205412" cy="721892"/>
          </a:xfrm>
          <a:prstGeom prst="rect">
            <a:avLst/>
          </a:prstGeom>
          <a:solidFill>
            <a:schemeClr val="accent1"/>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Work with house leadership to get bill scheduled for full vote</a:t>
            </a:r>
          </a:p>
        </p:txBody>
      </p:sp>
      <p:sp>
        <p:nvSpPr>
          <p:cNvPr id="235" name="Shape 235"/>
          <p:cNvSpPr/>
          <p:nvPr/>
        </p:nvSpPr>
        <p:spPr>
          <a:xfrm>
            <a:off x="5285876" y="2039819"/>
            <a:ext cx="3205412" cy="721892"/>
          </a:xfrm>
          <a:prstGeom prst="rect">
            <a:avLst/>
          </a:prstGeom>
          <a:solidFill>
            <a:schemeClr val="accent3"/>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Wait for updates from the lobbyist regarding next steps</a:t>
            </a:r>
          </a:p>
        </p:txBody>
      </p:sp>
      <p:sp>
        <p:nvSpPr>
          <p:cNvPr id="236" name="Shape 236"/>
          <p:cNvSpPr/>
          <p:nvPr/>
        </p:nvSpPr>
        <p:spPr>
          <a:xfrm>
            <a:off x="604589" y="3031757"/>
            <a:ext cx="3205412" cy="721892"/>
          </a:xfrm>
          <a:prstGeom prst="rect">
            <a:avLst/>
          </a:prstGeom>
          <a:solidFill>
            <a:schemeClr val="accent1"/>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Notify APRNs of date that the bill is scheduled for full vote</a:t>
            </a:r>
          </a:p>
        </p:txBody>
      </p:sp>
      <p:sp>
        <p:nvSpPr>
          <p:cNvPr id="237" name="Shape 237"/>
          <p:cNvSpPr/>
          <p:nvPr/>
        </p:nvSpPr>
        <p:spPr>
          <a:xfrm>
            <a:off x="5285876" y="3031757"/>
            <a:ext cx="3205412" cy="721892"/>
          </a:xfrm>
          <a:prstGeom prst="rect">
            <a:avLst/>
          </a:prstGeom>
          <a:solidFill>
            <a:schemeClr val="accent2"/>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Contact legislator to request voting for the bill; come watch </a:t>
            </a:r>
          </a:p>
        </p:txBody>
      </p:sp>
      <p:sp>
        <p:nvSpPr>
          <p:cNvPr id="238" name="Shape 238"/>
          <p:cNvSpPr/>
          <p:nvPr/>
        </p:nvSpPr>
        <p:spPr>
          <a:xfrm>
            <a:off x="4082717" y="3168113"/>
            <a:ext cx="946485" cy="449178"/>
          </a:xfrm>
          <a:prstGeom prst="stripedRightArrow">
            <a:avLst>
              <a:gd name="adj1" fmla="val 50000"/>
              <a:gd name="adj2" fmla="val 50000"/>
            </a:avLst>
          </a:prstGeom>
          <a:solidFill>
            <a:schemeClr val="accent5"/>
          </a:solidFill>
          <a:ln>
            <a:noFill/>
          </a:ln>
        </p:spPr>
        <p:txBody>
          <a:bodyPr lIns="91425" tIns="45700" rIns="91425" bIns="45700" anchor="ctr" anchorCtr="0">
            <a:noAutofit/>
          </a:bodyPr>
          <a:lstStyle/>
          <a:p>
            <a:pPr marL="0" marR="0" lvl="0" indent="0" algn="ctr" rtl="0">
              <a:spcBef>
                <a:spcPts val="0"/>
              </a:spcBef>
              <a:buNone/>
            </a:pPr>
            <a:endParaRPr sz="1800">
              <a:solidFill>
                <a:schemeClr val="lt1"/>
              </a:solidFill>
              <a:latin typeface="Calibri"/>
              <a:ea typeface="Calibri"/>
              <a:cs typeface="Calibri"/>
              <a:sym typeface="Calibri"/>
            </a:endParaRPr>
          </a:p>
        </p:txBody>
      </p:sp>
      <p:cxnSp>
        <p:nvCxnSpPr>
          <p:cNvPr id="239" name="Shape 239"/>
          <p:cNvCxnSpPr/>
          <p:nvPr/>
        </p:nvCxnSpPr>
        <p:spPr>
          <a:xfrm>
            <a:off x="2203284" y="2761713"/>
            <a:ext cx="8022" cy="270043"/>
          </a:xfrm>
          <a:prstGeom prst="straightConnector1">
            <a:avLst/>
          </a:prstGeom>
          <a:noFill/>
          <a:ln w="9525" cap="flat" cmpd="sng">
            <a:solidFill>
              <a:schemeClr val="accent1"/>
            </a:solidFill>
            <a:prstDash val="solid"/>
            <a:miter/>
            <a:headEnd type="none" w="med" len="med"/>
            <a:tailEnd type="triangle" w="lg" len="lg"/>
          </a:ln>
        </p:spPr>
      </p:cxnSp>
      <p:sp>
        <p:nvSpPr>
          <p:cNvPr id="240" name="Shape 240"/>
          <p:cNvSpPr/>
          <p:nvPr/>
        </p:nvSpPr>
        <p:spPr>
          <a:xfrm>
            <a:off x="604589" y="4041514"/>
            <a:ext cx="3205412" cy="721892"/>
          </a:xfrm>
          <a:prstGeom prst="rect">
            <a:avLst/>
          </a:prstGeom>
          <a:solidFill>
            <a:schemeClr val="accent1"/>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Repeat the process to get bill through the other house</a:t>
            </a:r>
          </a:p>
        </p:txBody>
      </p:sp>
      <p:sp>
        <p:nvSpPr>
          <p:cNvPr id="241" name="Shape 241"/>
          <p:cNvSpPr/>
          <p:nvPr/>
        </p:nvSpPr>
        <p:spPr>
          <a:xfrm>
            <a:off x="5285876" y="4041514"/>
            <a:ext cx="3205412" cy="721892"/>
          </a:xfrm>
          <a:prstGeom prst="rect">
            <a:avLst/>
          </a:prstGeom>
          <a:solidFill>
            <a:schemeClr val="accent3"/>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Follow the same process</a:t>
            </a:r>
          </a:p>
        </p:txBody>
      </p:sp>
      <p:sp>
        <p:nvSpPr>
          <p:cNvPr id="242" name="Shape 242"/>
          <p:cNvSpPr/>
          <p:nvPr/>
        </p:nvSpPr>
        <p:spPr>
          <a:xfrm>
            <a:off x="4082717" y="4177871"/>
            <a:ext cx="946485" cy="449178"/>
          </a:xfrm>
          <a:prstGeom prst="stripedRightArrow">
            <a:avLst>
              <a:gd name="adj1" fmla="val 50000"/>
              <a:gd name="adj2" fmla="val 50000"/>
            </a:avLst>
          </a:prstGeom>
          <a:solidFill>
            <a:schemeClr val="accent5"/>
          </a:solidFill>
          <a:ln>
            <a:noFill/>
          </a:ln>
        </p:spPr>
        <p:txBody>
          <a:bodyPr lIns="91425" tIns="45700" rIns="91425" bIns="45700" anchor="ctr" anchorCtr="0">
            <a:noAutofit/>
          </a:bodyPr>
          <a:lstStyle/>
          <a:p>
            <a:pPr marL="0" marR="0" lvl="0" indent="0" algn="ctr" rtl="0">
              <a:spcBef>
                <a:spcPts val="0"/>
              </a:spcBef>
              <a:buNone/>
            </a:pPr>
            <a:endParaRPr sz="1800">
              <a:solidFill>
                <a:schemeClr val="lt1"/>
              </a:solidFill>
              <a:latin typeface="Calibri"/>
              <a:ea typeface="Calibri"/>
              <a:cs typeface="Calibri"/>
              <a:sym typeface="Calibri"/>
            </a:endParaRPr>
          </a:p>
        </p:txBody>
      </p:sp>
      <p:sp>
        <p:nvSpPr>
          <p:cNvPr id="243" name="Shape 243"/>
          <p:cNvSpPr/>
          <p:nvPr/>
        </p:nvSpPr>
        <p:spPr>
          <a:xfrm>
            <a:off x="604589" y="5018298"/>
            <a:ext cx="3205412" cy="721892"/>
          </a:xfrm>
          <a:prstGeom prst="rect">
            <a:avLst/>
          </a:prstGeom>
          <a:solidFill>
            <a:schemeClr val="accent1"/>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Monitor for Governor concerns; notify APRNs of bill signing date</a:t>
            </a:r>
          </a:p>
        </p:txBody>
      </p:sp>
      <p:sp>
        <p:nvSpPr>
          <p:cNvPr id="244" name="Shape 244"/>
          <p:cNvSpPr/>
          <p:nvPr/>
        </p:nvSpPr>
        <p:spPr>
          <a:xfrm>
            <a:off x="5285876" y="5018298"/>
            <a:ext cx="3205412" cy="721892"/>
          </a:xfrm>
          <a:prstGeom prst="rect">
            <a:avLst/>
          </a:prstGeom>
          <a:solidFill>
            <a:schemeClr val="accent3"/>
          </a:solidFill>
          <a:ln>
            <a:noFill/>
          </a:ln>
        </p:spPr>
        <p:txBody>
          <a:bodyPr lIns="91425" tIns="45700" rIns="91425" bIns="45700" anchor="ctr" anchorCtr="0">
            <a:noAutofit/>
          </a:bodyPr>
          <a:lstStyle/>
          <a:p>
            <a:pPr marL="0" marR="0" lvl="0" indent="0" algn="ctr" rtl="0">
              <a:spcBef>
                <a:spcPts val="0"/>
              </a:spcBef>
              <a:buSzPct val="25000"/>
              <a:buNone/>
            </a:pPr>
            <a:r>
              <a:rPr lang="en-US" sz="1800">
                <a:solidFill>
                  <a:schemeClr val="lt1"/>
                </a:solidFill>
                <a:latin typeface="Calibri"/>
                <a:ea typeface="Calibri"/>
                <a:cs typeface="Calibri"/>
                <a:sym typeface="Calibri"/>
              </a:rPr>
              <a:t>Attend bill signing and than Governor</a:t>
            </a:r>
          </a:p>
        </p:txBody>
      </p:sp>
      <p:sp>
        <p:nvSpPr>
          <p:cNvPr id="245" name="Shape 245"/>
          <p:cNvSpPr/>
          <p:nvPr/>
        </p:nvSpPr>
        <p:spPr>
          <a:xfrm>
            <a:off x="4082717" y="5154653"/>
            <a:ext cx="946485" cy="449178"/>
          </a:xfrm>
          <a:prstGeom prst="stripedRightArrow">
            <a:avLst>
              <a:gd name="adj1" fmla="val 50000"/>
              <a:gd name="adj2" fmla="val 50000"/>
            </a:avLst>
          </a:prstGeom>
          <a:solidFill>
            <a:schemeClr val="accent5"/>
          </a:solidFill>
          <a:ln>
            <a:noFill/>
          </a:ln>
        </p:spPr>
        <p:txBody>
          <a:bodyPr lIns="91425" tIns="45700" rIns="91425" bIns="45700" anchor="ctr" anchorCtr="0">
            <a:noAutofit/>
          </a:bodyPr>
          <a:lstStyle/>
          <a:p>
            <a:pPr marL="0" marR="0" lvl="0" indent="0" algn="ctr" rtl="0">
              <a:spcBef>
                <a:spcPts val="0"/>
              </a:spcBef>
              <a:buNone/>
            </a:pPr>
            <a:endParaRPr sz="1800">
              <a:solidFill>
                <a:schemeClr val="lt1"/>
              </a:solidFill>
              <a:latin typeface="Calibri"/>
              <a:ea typeface="Calibri"/>
              <a:cs typeface="Calibri"/>
              <a:sym typeface="Calibri"/>
            </a:endParaRPr>
          </a:p>
        </p:txBody>
      </p:sp>
      <p:cxnSp>
        <p:nvCxnSpPr>
          <p:cNvPr id="246" name="Shape 246"/>
          <p:cNvCxnSpPr/>
          <p:nvPr/>
        </p:nvCxnSpPr>
        <p:spPr>
          <a:xfrm>
            <a:off x="2207296" y="3753650"/>
            <a:ext cx="0" cy="287864"/>
          </a:xfrm>
          <a:prstGeom prst="straightConnector1">
            <a:avLst/>
          </a:prstGeom>
          <a:noFill/>
          <a:ln w="9525" cap="flat" cmpd="sng">
            <a:solidFill>
              <a:schemeClr val="accent1"/>
            </a:solidFill>
            <a:prstDash val="solid"/>
            <a:miter/>
            <a:headEnd type="none" w="med" len="med"/>
            <a:tailEnd type="triangle" w="lg" len="lg"/>
          </a:ln>
        </p:spPr>
      </p:cxnSp>
      <p:cxnSp>
        <p:nvCxnSpPr>
          <p:cNvPr id="247" name="Shape 247"/>
          <p:cNvCxnSpPr/>
          <p:nvPr/>
        </p:nvCxnSpPr>
        <p:spPr>
          <a:xfrm>
            <a:off x="2207296" y="4763407"/>
            <a:ext cx="0" cy="254890"/>
          </a:xfrm>
          <a:prstGeom prst="straightConnector1">
            <a:avLst/>
          </a:prstGeom>
          <a:noFill/>
          <a:ln w="9525" cap="flat" cmpd="sng">
            <a:solidFill>
              <a:schemeClr val="accent1"/>
            </a:solidFill>
            <a:prstDash val="solid"/>
            <a:miter/>
            <a:headEnd type="none" w="med" len="med"/>
            <a:tailEnd type="triangle" w="lg" len="lg"/>
          </a:ln>
        </p:spPr>
      </p:cxnSp>
      <p:sp>
        <p:nvSpPr>
          <p:cNvPr id="248" name="Shape 248"/>
          <p:cNvSpPr txBox="1"/>
          <p:nvPr/>
        </p:nvSpPr>
        <p:spPr>
          <a:xfrm>
            <a:off x="1336428" y="1617783"/>
            <a:ext cx="1758463" cy="400109"/>
          </a:xfrm>
          <a:prstGeom prst="rect">
            <a:avLst/>
          </a:prstGeom>
          <a:noFill/>
          <a:ln>
            <a:noFill/>
          </a:ln>
        </p:spPr>
        <p:txBody>
          <a:bodyPr lIns="91425" tIns="45700" rIns="91425" bIns="45700" anchor="t" anchorCtr="0">
            <a:noAutofit/>
          </a:bodyPr>
          <a:lstStyle/>
          <a:p>
            <a:pPr marL="0" marR="0" lvl="0" indent="0" algn="ctr" rtl="0">
              <a:spcBef>
                <a:spcPts val="0"/>
              </a:spcBef>
              <a:buSzPct val="25000"/>
              <a:buNone/>
            </a:pPr>
            <a:r>
              <a:rPr lang="en-US" sz="2000">
                <a:solidFill>
                  <a:schemeClr val="accent5"/>
                </a:solidFill>
                <a:latin typeface="Calibri"/>
                <a:ea typeface="Calibri"/>
                <a:cs typeface="Calibri"/>
                <a:sym typeface="Calibri"/>
              </a:rPr>
              <a:t>Lobbyist Work</a:t>
            </a:r>
          </a:p>
        </p:txBody>
      </p:sp>
      <p:sp>
        <p:nvSpPr>
          <p:cNvPr id="249" name="Shape 249"/>
          <p:cNvSpPr txBox="1"/>
          <p:nvPr/>
        </p:nvSpPr>
        <p:spPr>
          <a:xfrm>
            <a:off x="6074898" y="1629504"/>
            <a:ext cx="1758463" cy="400109"/>
          </a:xfrm>
          <a:prstGeom prst="rect">
            <a:avLst/>
          </a:prstGeom>
          <a:noFill/>
          <a:ln>
            <a:noFill/>
          </a:ln>
        </p:spPr>
        <p:txBody>
          <a:bodyPr lIns="91425" tIns="45700" rIns="91425" bIns="45700" anchor="t" anchorCtr="0">
            <a:noAutofit/>
          </a:bodyPr>
          <a:lstStyle/>
          <a:p>
            <a:pPr marL="0" marR="0" lvl="0" indent="0" algn="ctr" rtl="0">
              <a:spcBef>
                <a:spcPts val="0"/>
              </a:spcBef>
              <a:buSzPct val="25000"/>
              <a:buNone/>
            </a:pPr>
            <a:r>
              <a:rPr lang="en-US" sz="2000">
                <a:solidFill>
                  <a:schemeClr val="accent5"/>
                </a:solidFill>
                <a:latin typeface="Calibri"/>
                <a:ea typeface="Calibri"/>
                <a:cs typeface="Calibri"/>
                <a:sym typeface="Calibri"/>
              </a:rPr>
              <a:t>Your Work</a:t>
            </a:r>
          </a:p>
        </p:txBody>
      </p:sp>
      <p:sp>
        <p:nvSpPr>
          <p:cNvPr id="250" name="Shape 250"/>
          <p:cNvSpPr/>
          <p:nvPr/>
        </p:nvSpPr>
        <p:spPr>
          <a:xfrm>
            <a:off x="4082717" y="2176175"/>
            <a:ext cx="946485" cy="449178"/>
          </a:xfrm>
          <a:prstGeom prst="stripedRightArrow">
            <a:avLst>
              <a:gd name="adj1" fmla="val 50000"/>
              <a:gd name="adj2" fmla="val 50000"/>
            </a:avLst>
          </a:prstGeom>
          <a:solidFill>
            <a:schemeClr val="accent5"/>
          </a:solidFill>
          <a:ln>
            <a:noFill/>
          </a:ln>
        </p:spPr>
        <p:txBody>
          <a:bodyPr lIns="91425" tIns="45700" rIns="91425" bIns="45700" anchor="ctr" anchorCtr="0">
            <a:noAutofit/>
          </a:bodyPr>
          <a:lstStyle/>
          <a:p>
            <a:pPr marL="0" marR="0" lvl="0" indent="0" algn="ctr" rtl="0">
              <a:spcBef>
                <a:spcPts val="0"/>
              </a:spcBef>
              <a:buNone/>
            </a:pPr>
            <a:endParaRPr sz="1800">
              <a:solidFill>
                <a:schemeClr val="lt1"/>
              </a:solidFill>
              <a:latin typeface="Calibri"/>
              <a:ea typeface="Calibri"/>
              <a:cs typeface="Calibri"/>
              <a:sym typeface="Calibri"/>
            </a:endParaRPr>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254"/>
        <p:cNvGrpSpPr/>
        <p:nvPr/>
      </p:nvGrpSpPr>
      <p:grpSpPr>
        <a:xfrm>
          <a:off x="0" y="0"/>
          <a:ext cx="0" cy="0"/>
          <a:chOff x="0" y="0"/>
          <a:chExt cx="0" cy="0"/>
        </a:xfrm>
      </p:grpSpPr>
      <p:sp>
        <p:nvSpPr>
          <p:cNvPr id="255" name="Shape 255"/>
          <p:cNvSpPr txBox="1">
            <a:spLocks noGrp="1"/>
          </p:cNvSpPr>
          <p:nvPr>
            <p:ph type="title"/>
          </p:nvPr>
        </p:nvSpPr>
        <p:spPr>
          <a:xfrm>
            <a:off x="689316" y="1895061"/>
            <a:ext cx="8454683" cy="2289440"/>
          </a:xfrm>
          <a:prstGeom prst="rect">
            <a:avLst/>
          </a:prstGeom>
          <a:noFill/>
          <a:ln>
            <a:noFill/>
          </a:ln>
        </p:spPr>
        <p:txBody>
          <a:bodyPr lIns="91425" tIns="45700" rIns="91425" bIns="45700" anchor="ctr" anchorCtr="0">
            <a:noAutofit/>
          </a:bodyPr>
          <a:lstStyle/>
          <a:p>
            <a:pPr marL="0" marR="0" lvl="0" indent="0" algn="l" rtl="0">
              <a:lnSpc>
                <a:spcPct val="90000"/>
              </a:lnSpc>
              <a:spcBef>
                <a:spcPts val="0"/>
              </a:spcBef>
              <a:buClr>
                <a:schemeClr val="lt1"/>
              </a:buClr>
              <a:buSzPct val="25000"/>
              <a:buFont typeface="Calibri"/>
              <a:buNone/>
            </a:pPr>
            <a:r>
              <a:rPr lang="en-US" sz="4000" b="0" i="0" u="none" strike="noStrike" cap="none">
                <a:solidFill>
                  <a:schemeClr val="lt1"/>
                </a:solidFill>
                <a:latin typeface="Calibri"/>
                <a:ea typeface="Calibri"/>
                <a:cs typeface="Calibri"/>
                <a:sym typeface="Calibri"/>
              </a:rPr>
              <a:t>Testimony: prepare, deliver &amp; follow-up</a:t>
            </a:r>
          </a:p>
        </p:txBody>
      </p:sp>
      <p:sp>
        <p:nvSpPr>
          <p:cNvPr id="256" name="Shape 256"/>
          <p:cNvSpPr txBox="1">
            <a:spLocks noGrp="1"/>
          </p:cNvSpPr>
          <p:nvPr>
            <p:ph type="sldNum" idx="12"/>
          </p:nvPr>
        </p:nvSpPr>
        <p:spPr>
          <a:xfrm>
            <a:off x="8556783" y="6333134"/>
            <a:ext cx="548700" cy="52500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21</a:t>
            </a:fld>
            <a:endParaRPr lang="en-US" sz="800" b="1">
              <a:solidFill>
                <a:srgbClr val="A5A5A5"/>
              </a:solidFill>
              <a:latin typeface="Calibri"/>
              <a:ea typeface="Calibri"/>
              <a:cs typeface="Calibri"/>
              <a:sym typeface="Calibri"/>
            </a:endParaRPr>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260"/>
        <p:cNvGrpSpPr/>
        <p:nvPr/>
      </p:nvGrpSpPr>
      <p:grpSpPr>
        <a:xfrm>
          <a:off x="0" y="0"/>
          <a:ext cx="0" cy="0"/>
          <a:chOff x="0" y="0"/>
          <a:chExt cx="0" cy="0"/>
        </a:xfrm>
      </p:grpSpPr>
      <p:sp>
        <p:nvSpPr>
          <p:cNvPr id="261" name="Shape 261"/>
          <p:cNvSpPr txBox="1">
            <a:spLocks noGrp="1"/>
          </p:cNvSpPr>
          <p:nvPr>
            <p:ph type="title"/>
          </p:nvPr>
        </p:nvSpPr>
        <p:spPr>
          <a:xfrm>
            <a:off x="628650" y="536027"/>
            <a:ext cx="7886700" cy="969579"/>
          </a:xfrm>
          <a:prstGeom prst="rect">
            <a:avLst/>
          </a:prstGeom>
          <a:noFill/>
          <a:ln>
            <a:noFill/>
          </a:ln>
        </p:spPr>
        <p:txBody>
          <a:bodyPr lIns="91425" tIns="45700" rIns="91425" bIns="45700" anchor="ctr" anchorCtr="0">
            <a:noAutofit/>
          </a:bodyPr>
          <a:lstStyle/>
          <a:p>
            <a:pPr marL="0" marR="0" lvl="0" indent="0" algn="l" rtl="0">
              <a:lnSpc>
                <a:spcPct val="90000"/>
              </a:lnSpc>
              <a:spcBef>
                <a:spcPts val="0"/>
              </a:spcBef>
              <a:buClr>
                <a:srgbClr val="2E75B5"/>
              </a:buClr>
              <a:buSzPct val="25000"/>
              <a:buFont typeface="Calibri"/>
              <a:buNone/>
            </a:pPr>
            <a:r>
              <a:rPr lang="en-US" sz="3600" b="0" i="0" u="none" strike="noStrike" cap="none" dirty="0">
                <a:solidFill>
                  <a:srgbClr val="2E75B5"/>
                </a:solidFill>
                <a:latin typeface="Calibri"/>
                <a:ea typeface="Calibri"/>
                <a:cs typeface="Calibri"/>
                <a:sym typeface="Calibri"/>
              </a:rPr>
              <a:t>Purpose of a public hearing </a:t>
            </a:r>
          </a:p>
        </p:txBody>
      </p:sp>
      <p:sp>
        <p:nvSpPr>
          <p:cNvPr id="262" name="Shape 262"/>
          <p:cNvSpPr txBox="1">
            <a:spLocks noGrp="1"/>
          </p:cNvSpPr>
          <p:nvPr>
            <p:ph type="body" idx="1"/>
          </p:nvPr>
        </p:nvSpPr>
        <p:spPr>
          <a:xfrm>
            <a:off x="239150" y="1505599"/>
            <a:ext cx="8595300" cy="4843500"/>
          </a:xfrm>
          <a:prstGeom prst="rect">
            <a:avLst/>
          </a:prstGeom>
          <a:noFill/>
          <a:ln>
            <a:noFill/>
          </a:ln>
        </p:spPr>
        <p:txBody>
          <a:bodyPr lIns="91425" tIns="45700" rIns="91425" bIns="45700" anchor="t" anchorCtr="0">
            <a:noAutofit/>
          </a:bodyPr>
          <a:lstStyle/>
          <a:p>
            <a:pPr marL="228600" marR="0" lvl="0" indent="-263525" algn="l" rtl="0">
              <a:lnSpc>
                <a:spcPct val="100000"/>
              </a:lnSpc>
              <a:spcBef>
                <a:spcPts val="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The purpose of a public hearing is to educate and inform a committee of the Legislature regarding bills it is considering. People testify at hearings for various reasons, which usually include one or more of the following:</a:t>
            </a:r>
          </a:p>
          <a:p>
            <a:pPr marL="685800" marR="0" lvl="1" indent="-263525" algn="l" rtl="0">
              <a:lnSpc>
                <a:spcPct val="10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To describe the purpose and effect of a bill. This kind of testimony is typically provided by the author of the bill, though it is sometimes given by a representative of a state agency or advocacy group that worked with the author to develop the bill.</a:t>
            </a:r>
          </a:p>
          <a:p>
            <a:pPr marL="685800" marR="0" lvl="1" indent="-263525" algn="l" rtl="0">
              <a:lnSpc>
                <a:spcPct val="10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To express support for or opposition to a bill. Most speakers will indicate a position on the bill. However, some will speak “for information only, neither for nor against.”</a:t>
            </a:r>
          </a:p>
          <a:p>
            <a:pPr marL="0" marR="0" lvl="0" indent="0" algn="l" rtl="0">
              <a:lnSpc>
                <a:spcPct val="70000"/>
              </a:lnSpc>
              <a:spcBef>
                <a:spcPts val="500"/>
              </a:spcBef>
              <a:spcAft>
                <a:spcPts val="0"/>
              </a:spcAft>
              <a:buNone/>
            </a:pPr>
            <a:endParaRPr dirty="0"/>
          </a:p>
        </p:txBody>
      </p:sp>
      <p:sp>
        <p:nvSpPr>
          <p:cNvPr id="263" name="Shape 263"/>
          <p:cNvSpPr txBox="1">
            <a:spLocks noGrp="1"/>
          </p:cNvSpPr>
          <p:nvPr>
            <p:ph type="sldNum" idx="12"/>
          </p:nvPr>
        </p:nvSpPr>
        <p:spPr>
          <a:xfrm>
            <a:off x="7505597" y="6617635"/>
            <a:ext cx="335400" cy="267900"/>
          </a:xfrm>
          <a:prstGeom prst="rect">
            <a:avLst/>
          </a:prstGeom>
        </p:spPr>
        <p:txBody>
          <a:bodyPr lIns="91425" tIns="45700" rIns="91425" bIns="45700" anchor="t" anchorCtr="0">
            <a:noAutofit/>
          </a:bodyPr>
          <a:lstStyle/>
          <a:p>
            <a:pPr lvl="0">
              <a:spcBef>
                <a:spcPts val="0"/>
              </a:spcBef>
              <a:buClr>
                <a:srgbClr val="000000"/>
              </a:buClr>
              <a:buSzPct val="25000"/>
              <a:buFont typeface="Arial"/>
              <a:buNone/>
            </a:pPr>
            <a:fld id="{00000000-1234-1234-1234-123412341234}" type="slidenum">
              <a:rPr lang="en-US"/>
              <a:t>22</a:t>
            </a:fld>
            <a:endParaRPr lang="en-US"/>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268"/>
        <p:cNvGrpSpPr/>
        <p:nvPr/>
      </p:nvGrpSpPr>
      <p:grpSpPr>
        <a:xfrm>
          <a:off x="0" y="0"/>
          <a:ext cx="0" cy="0"/>
          <a:chOff x="0" y="0"/>
          <a:chExt cx="0" cy="0"/>
        </a:xfrm>
      </p:grpSpPr>
      <p:sp>
        <p:nvSpPr>
          <p:cNvPr id="270" name="Shape 270"/>
          <p:cNvSpPr txBox="1">
            <a:spLocks noGrp="1"/>
          </p:cNvSpPr>
          <p:nvPr>
            <p:ph type="body" idx="1"/>
          </p:nvPr>
        </p:nvSpPr>
        <p:spPr>
          <a:xfrm>
            <a:off x="152400" y="1548112"/>
            <a:ext cx="8458200" cy="4990800"/>
          </a:xfrm>
          <a:prstGeom prst="rect">
            <a:avLst/>
          </a:prstGeom>
        </p:spPr>
        <p:txBody>
          <a:bodyPr lIns="91425" tIns="91425" rIns="91425" bIns="91425" anchor="t" anchorCtr="0">
            <a:noAutofit/>
          </a:bodyPr>
          <a:lstStyle/>
          <a:p>
            <a:pPr marL="571500" indent="-342900">
              <a:lnSpc>
                <a:spcPct val="100000"/>
              </a:lnSpc>
              <a:spcBef>
                <a:spcPts val="0"/>
              </a:spcBef>
            </a:pPr>
            <a:r>
              <a:rPr lang="en-US" sz="2400" dirty="0"/>
              <a:t>To provide information about a bill that the committee or author may not know. This information may include:</a:t>
            </a:r>
          </a:p>
          <a:p>
            <a:pPr marL="1028700" lvl="1" indent="-342900">
              <a:lnSpc>
                <a:spcPct val="100000"/>
              </a:lnSpc>
              <a:spcBef>
                <a:spcPts val="0"/>
              </a:spcBef>
            </a:pPr>
            <a:r>
              <a:rPr lang="en-US" sz="2400" dirty="0"/>
              <a:t>Further background information and context regarding the bill.</a:t>
            </a:r>
          </a:p>
          <a:p>
            <a:pPr marL="1028700" lvl="1" indent="-342900">
              <a:lnSpc>
                <a:spcPct val="100000"/>
              </a:lnSpc>
              <a:spcBef>
                <a:spcPts val="0"/>
              </a:spcBef>
            </a:pPr>
            <a:r>
              <a:rPr lang="en-US" sz="2400" dirty="0"/>
              <a:t>An explanation of how the bill affects the speaker or others, individually.</a:t>
            </a:r>
          </a:p>
          <a:p>
            <a:pPr marL="1028700" lvl="1" indent="-342900">
              <a:lnSpc>
                <a:spcPct val="100000"/>
              </a:lnSpc>
              <a:spcBef>
                <a:spcPts val="0"/>
              </a:spcBef>
            </a:pPr>
            <a:r>
              <a:rPr lang="en-US" sz="2400" dirty="0"/>
              <a:t>An explanation of what might be unintended consequences of the bill.</a:t>
            </a:r>
          </a:p>
          <a:p>
            <a:pPr marL="1028700" lvl="1" indent="-342900">
              <a:lnSpc>
                <a:spcPct val="100000"/>
              </a:lnSpc>
              <a:spcBef>
                <a:spcPts val="0"/>
              </a:spcBef>
            </a:pPr>
            <a:r>
              <a:rPr lang="en-US" sz="2400" dirty="0"/>
              <a:t>To suggest improvements to a bill. Suggestions may be general ideas or may be specific recommendations of how the wording of the bill should be changed.</a:t>
            </a:r>
          </a:p>
          <a:p>
            <a:pPr lvl="0">
              <a:spcBef>
                <a:spcPts val="0"/>
              </a:spcBef>
              <a:buNone/>
            </a:pPr>
            <a:endParaRPr sz="2400" dirty="0"/>
          </a:p>
        </p:txBody>
      </p:sp>
      <p:sp>
        <p:nvSpPr>
          <p:cNvPr id="271" name="Shape 271"/>
          <p:cNvSpPr txBox="1">
            <a:spLocks noGrp="1"/>
          </p:cNvSpPr>
          <p:nvPr>
            <p:ph type="sldNum" idx="12"/>
          </p:nvPr>
        </p:nvSpPr>
        <p:spPr>
          <a:xfrm>
            <a:off x="7505597" y="6617635"/>
            <a:ext cx="335400" cy="267900"/>
          </a:xfrm>
          <a:prstGeom prst="rect">
            <a:avLst/>
          </a:prstGeom>
        </p:spPr>
        <p:txBody>
          <a:bodyPr lIns="91425" tIns="45700" rIns="91425" bIns="45700" anchor="t" anchorCtr="0">
            <a:noAutofit/>
          </a:bodyPr>
          <a:lstStyle/>
          <a:p>
            <a:pPr lvl="0">
              <a:spcBef>
                <a:spcPts val="0"/>
              </a:spcBef>
              <a:buClr>
                <a:srgbClr val="000000"/>
              </a:buClr>
              <a:buSzPct val="25000"/>
              <a:buFont typeface="Arial"/>
              <a:buNone/>
            </a:pPr>
            <a:fld id="{00000000-1234-1234-1234-123412341234}" type="slidenum">
              <a:rPr lang="en-US"/>
              <a:t>23</a:t>
            </a:fld>
            <a:endParaRPr lang="en-US"/>
          </a:p>
        </p:txBody>
      </p:sp>
      <p:sp>
        <p:nvSpPr>
          <p:cNvPr id="7" name="Shape 261">
            <a:extLst>
              <a:ext uri="{FF2B5EF4-FFF2-40B4-BE49-F238E27FC236}">
                <a16:creationId xmlns:a16="http://schemas.microsoft.com/office/drawing/2014/main" id="{85E994F0-3205-4787-AF20-B6A2D03D9595}"/>
              </a:ext>
            </a:extLst>
          </p:cNvPr>
          <p:cNvSpPr txBox="1">
            <a:spLocks noGrp="1"/>
          </p:cNvSpPr>
          <p:nvPr>
            <p:ph type="title"/>
          </p:nvPr>
        </p:nvSpPr>
        <p:spPr>
          <a:prstGeom prst="rect">
            <a:avLst/>
          </a:prstGeom>
          <a:noFill/>
          <a:ln>
            <a:noFill/>
          </a:ln>
        </p:spPr>
        <p:txBody>
          <a:bodyPr lIns="91425" tIns="45700" rIns="91425" bIns="45700" anchor="ctr" anchorCtr="0">
            <a:noAutofit/>
          </a:bodyPr>
          <a:lstStyle/>
          <a:p>
            <a:pPr marL="0" marR="0" lvl="0" indent="0" algn="l" rtl="0">
              <a:lnSpc>
                <a:spcPct val="90000"/>
              </a:lnSpc>
              <a:spcBef>
                <a:spcPts val="0"/>
              </a:spcBef>
              <a:buClr>
                <a:srgbClr val="2E75B5"/>
              </a:buClr>
              <a:buSzPct val="25000"/>
              <a:buFont typeface="Calibri"/>
              <a:buNone/>
            </a:pPr>
            <a:r>
              <a:rPr lang="en-US" sz="3600" b="0" i="0" u="none" strike="noStrike" cap="none" dirty="0">
                <a:solidFill>
                  <a:srgbClr val="2E75B5"/>
                </a:solidFill>
                <a:latin typeface="Calibri"/>
                <a:ea typeface="Calibri"/>
                <a:cs typeface="Calibri"/>
                <a:sym typeface="Calibri"/>
              </a:rPr>
              <a:t>Purpose of a public hearing </a:t>
            </a:r>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275"/>
        <p:cNvGrpSpPr/>
        <p:nvPr/>
      </p:nvGrpSpPr>
      <p:grpSpPr>
        <a:xfrm>
          <a:off x="0" y="0"/>
          <a:ext cx="0" cy="0"/>
          <a:chOff x="0" y="0"/>
          <a:chExt cx="0" cy="0"/>
        </a:xfrm>
      </p:grpSpPr>
      <p:sp>
        <p:nvSpPr>
          <p:cNvPr id="276" name="Shape 276"/>
          <p:cNvSpPr txBox="1">
            <a:spLocks noGrp="1"/>
          </p:cNvSpPr>
          <p:nvPr>
            <p:ph type="title"/>
          </p:nvPr>
        </p:nvSpPr>
        <p:spPr>
          <a:xfrm>
            <a:off x="628650" y="533401"/>
            <a:ext cx="7886700" cy="1031400"/>
          </a:xfrm>
          <a:prstGeom prst="rect">
            <a:avLst/>
          </a:prstGeom>
          <a:noFill/>
          <a:ln>
            <a:noFill/>
          </a:ln>
        </p:spPr>
        <p:txBody>
          <a:bodyPr lIns="91425" tIns="45700" rIns="91425" bIns="45700" anchor="t" anchorCtr="0">
            <a:noAutofit/>
          </a:bodyPr>
          <a:lstStyle/>
          <a:p>
            <a:pPr marL="0" marR="0" lvl="0" indent="0" algn="l" rtl="0">
              <a:lnSpc>
                <a:spcPct val="90000"/>
              </a:lnSpc>
              <a:spcBef>
                <a:spcPts val="0"/>
              </a:spcBef>
              <a:buClr>
                <a:srgbClr val="2E75B5"/>
              </a:buClr>
              <a:buSzPct val="25000"/>
              <a:buFont typeface="Calibri"/>
              <a:buNone/>
            </a:pPr>
            <a:r>
              <a:rPr lang="en-US" sz="3240" b="0" i="0" u="none" strike="noStrike" cap="none" dirty="0">
                <a:solidFill>
                  <a:srgbClr val="2E75B5"/>
                </a:solidFill>
                <a:latin typeface="Calibri"/>
                <a:ea typeface="Calibri"/>
                <a:cs typeface="Calibri"/>
                <a:sym typeface="Calibri"/>
              </a:rPr>
              <a:t>Providing Testimony At Committee Hearing</a:t>
            </a:r>
            <a:br>
              <a:rPr lang="en-US" sz="3240" b="0" i="0" u="none" strike="noStrike" cap="none" dirty="0">
                <a:solidFill>
                  <a:srgbClr val="2E75B5"/>
                </a:solidFill>
                <a:latin typeface="Calibri"/>
                <a:ea typeface="Calibri"/>
                <a:cs typeface="Calibri"/>
                <a:sym typeface="Calibri"/>
              </a:rPr>
            </a:br>
            <a:r>
              <a:rPr lang="en-US" sz="2430" b="0" i="0" u="none" strike="noStrike" cap="none" dirty="0">
                <a:solidFill>
                  <a:srgbClr val="2E75B5"/>
                </a:solidFill>
                <a:latin typeface="Calibri"/>
                <a:ea typeface="Calibri"/>
                <a:cs typeface="Calibri"/>
                <a:sym typeface="Calibri"/>
              </a:rPr>
              <a:t>Preparation</a:t>
            </a:r>
          </a:p>
        </p:txBody>
      </p:sp>
      <p:sp>
        <p:nvSpPr>
          <p:cNvPr id="277" name="Shape 277"/>
          <p:cNvSpPr txBox="1">
            <a:spLocks noGrp="1"/>
          </p:cNvSpPr>
          <p:nvPr>
            <p:ph type="body" idx="1"/>
          </p:nvPr>
        </p:nvSpPr>
        <p:spPr>
          <a:xfrm>
            <a:off x="228600" y="1564800"/>
            <a:ext cx="8686800" cy="4531200"/>
          </a:xfrm>
          <a:prstGeom prst="rect">
            <a:avLst/>
          </a:prstGeom>
          <a:noFill/>
          <a:ln>
            <a:noFill/>
          </a:ln>
        </p:spPr>
        <p:txBody>
          <a:bodyPr lIns="91425" tIns="45700" rIns="91425" bIns="45700" anchor="t" anchorCtr="0">
            <a:noAutofit/>
          </a:bodyPr>
          <a:lstStyle/>
          <a:p>
            <a:pPr marL="228600" marR="0" lvl="0" indent="-228600" algn="l" rtl="0">
              <a:lnSpc>
                <a:spcPct val="100000"/>
              </a:lnSpc>
              <a:spcBef>
                <a:spcPts val="0"/>
              </a:spcBef>
              <a:spcAft>
                <a:spcPts val="0"/>
              </a:spcAft>
              <a:buClr>
                <a:schemeClr val="accent1"/>
              </a:buClr>
              <a:buSzPct val="100000"/>
              <a:buFont typeface="Noto Sans Symbols"/>
              <a:buChar char="▪"/>
            </a:pPr>
            <a:r>
              <a:rPr lang="en-US" sz="2200" b="0" i="0" u="none" strike="noStrike" cap="none" dirty="0">
                <a:solidFill>
                  <a:srgbClr val="595959"/>
                </a:solidFill>
                <a:latin typeface="Calibri"/>
                <a:ea typeface="Calibri"/>
                <a:cs typeface="Calibri"/>
                <a:sym typeface="Calibri"/>
              </a:rPr>
              <a:t>Prepare – You can request assistance in preparing your testimony by contacting the WI APRN Coalition Lobbyist </a:t>
            </a:r>
            <a:r>
              <a:rPr lang="en-US" sz="2200" b="0" i="0" u="sng" strike="noStrike" cap="none" dirty="0">
                <a:solidFill>
                  <a:schemeClr val="hlink"/>
                </a:solidFill>
                <a:latin typeface="Calibri"/>
                <a:ea typeface="Calibri"/>
                <a:cs typeface="Calibri"/>
                <a:sym typeface="Calibri"/>
                <a:hlinkClick r:id="rId3"/>
              </a:rPr>
              <a:t>wiaprncoaltion@wna.org</a:t>
            </a:r>
            <a:r>
              <a:rPr lang="en-US" sz="2200" b="0" i="0" u="none" strike="noStrike" cap="none" dirty="0">
                <a:solidFill>
                  <a:srgbClr val="595959"/>
                </a:solidFill>
                <a:latin typeface="Calibri"/>
                <a:ea typeface="Calibri"/>
                <a:cs typeface="Calibri"/>
                <a:sym typeface="Calibri"/>
              </a:rPr>
              <a:t> </a:t>
            </a:r>
          </a:p>
          <a:p>
            <a:pPr marL="685800" marR="0" lvl="1" indent="-241300" algn="l" rtl="0">
              <a:lnSpc>
                <a:spcPct val="100000"/>
              </a:lnSpc>
              <a:spcBef>
                <a:spcPts val="500"/>
              </a:spcBef>
              <a:spcAft>
                <a:spcPts val="0"/>
              </a:spcAft>
              <a:buClr>
                <a:schemeClr val="accent1"/>
              </a:buClr>
              <a:buSzPct val="100000"/>
              <a:buFont typeface="Noto Sans Symbols"/>
              <a:buChar char="▪"/>
            </a:pPr>
            <a:r>
              <a:rPr lang="en-US" sz="2200" b="0" i="0" u="none" strike="noStrike" cap="none" dirty="0">
                <a:solidFill>
                  <a:srgbClr val="595959"/>
                </a:solidFill>
                <a:latin typeface="Calibri"/>
                <a:ea typeface="Calibri"/>
                <a:cs typeface="Calibri"/>
                <a:sym typeface="Calibri"/>
              </a:rPr>
              <a:t>Know the legislative bill “APRN Modernization Act”</a:t>
            </a:r>
          </a:p>
          <a:p>
            <a:pPr marL="685800" marR="0" lvl="1" indent="-241300" algn="l" rtl="0">
              <a:lnSpc>
                <a:spcPct val="100000"/>
              </a:lnSpc>
              <a:spcBef>
                <a:spcPts val="500"/>
              </a:spcBef>
              <a:spcAft>
                <a:spcPts val="0"/>
              </a:spcAft>
              <a:buClr>
                <a:schemeClr val="accent1"/>
              </a:buClr>
              <a:buSzPct val="100000"/>
              <a:buFont typeface="Noto Sans Symbols"/>
              <a:buChar char="▪"/>
            </a:pPr>
            <a:r>
              <a:rPr lang="en-US" sz="2200" b="0" i="0" u="none" strike="noStrike" cap="none" dirty="0">
                <a:solidFill>
                  <a:srgbClr val="595959"/>
                </a:solidFill>
                <a:latin typeface="Calibri"/>
                <a:ea typeface="Calibri"/>
                <a:cs typeface="Calibri"/>
                <a:sym typeface="Calibri"/>
              </a:rPr>
              <a:t>Review and know the important talking points</a:t>
            </a:r>
          </a:p>
          <a:p>
            <a:pPr marL="685800" marR="0" lvl="1" indent="-241300" algn="l" rtl="0">
              <a:lnSpc>
                <a:spcPct val="100000"/>
              </a:lnSpc>
              <a:spcBef>
                <a:spcPts val="500"/>
              </a:spcBef>
              <a:spcAft>
                <a:spcPts val="0"/>
              </a:spcAft>
              <a:buClr>
                <a:schemeClr val="accent1"/>
              </a:buClr>
              <a:buSzPct val="100000"/>
              <a:buFont typeface="Noto Sans Symbols"/>
              <a:buChar char="▪"/>
            </a:pPr>
            <a:r>
              <a:rPr lang="en-US" sz="2200" b="0" i="0" u="none" strike="noStrike" cap="none" dirty="0">
                <a:solidFill>
                  <a:srgbClr val="595959"/>
                </a:solidFill>
                <a:latin typeface="Calibri"/>
                <a:ea typeface="Calibri"/>
                <a:cs typeface="Calibri"/>
                <a:sym typeface="Calibri"/>
              </a:rPr>
              <a:t>Prepare written testimony </a:t>
            </a:r>
          </a:p>
          <a:p>
            <a:pPr marL="685800" marR="0" lvl="1" indent="-241300" algn="l" rtl="0">
              <a:lnSpc>
                <a:spcPct val="100000"/>
              </a:lnSpc>
              <a:spcBef>
                <a:spcPts val="500"/>
              </a:spcBef>
              <a:spcAft>
                <a:spcPts val="0"/>
              </a:spcAft>
              <a:buClr>
                <a:schemeClr val="accent1"/>
              </a:buClr>
              <a:buSzPct val="100000"/>
              <a:buFont typeface="Noto Sans Symbols"/>
              <a:buChar char="▪"/>
            </a:pPr>
            <a:r>
              <a:rPr lang="en-US" sz="2200" b="0" i="0" u="none" strike="noStrike" cap="none" dirty="0">
                <a:solidFill>
                  <a:srgbClr val="595959"/>
                </a:solidFill>
                <a:latin typeface="Calibri"/>
                <a:ea typeface="Calibri"/>
                <a:cs typeface="Calibri"/>
                <a:sym typeface="Calibri"/>
              </a:rPr>
              <a:t>Make copies for each committee member</a:t>
            </a:r>
          </a:p>
          <a:p>
            <a:pPr marL="685800" marR="0" lvl="1" indent="-241300" algn="l" rtl="0">
              <a:lnSpc>
                <a:spcPct val="100000"/>
              </a:lnSpc>
              <a:spcBef>
                <a:spcPts val="500"/>
              </a:spcBef>
              <a:spcAft>
                <a:spcPts val="0"/>
              </a:spcAft>
              <a:buClr>
                <a:schemeClr val="accent1"/>
              </a:buClr>
              <a:buSzPct val="100000"/>
              <a:buFont typeface="Noto Sans Symbols"/>
              <a:buChar char="▪"/>
            </a:pPr>
            <a:r>
              <a:rPr lang="en-US" sz="2200" b="0" i="0" u="none" strike="noStrike" cap="none" dirty="0">
                <a:solidFill>
                  <a:srgbClr val="595959"/>
                </a:solidFill>
                <a:latin typeface="Calibri"/>
                <a:ea typeface="Calibri"/>
                <a:cs typeface="Calibri"/>
                <a:sym typeface="Calibri"/>
              </a:rPr>
              <a:t>If you are one of the committee members constituent contact his/her office letting them know that you will be testifying</a:t>
            </a:r>
          </a:p>
          <a:p>
            <a:pPr marL="685800" marR="0" lvl="1" indent="-241300" algn="l" rtl="0">
              <a:lnSpc>
                <a:spcPct val="100000"/>
              </a:lnSpc>
              <a:spcBef>
                <a:spcPts val="500"/>
              </a:spcBef>
              <a:spcAft>
                <a:spcPts val="0"/>
              </a:spcAft>
              <a:buClr>
                <a:schemeClr val="accent1"/>
              </a:buClr>
              <a:buSzPct val="100000"/>
              <a:buFont typeface="Noto Sans Symbols"/>
              <a:buChar char="▪"/>
            </a:pPr>
            <a:r>
              <a:rPr lang="en-US" sz="2200" b="0" i="0" u="none" strike="noStrike" cap="none" dirty="0">
                <a:solidFill>
                  <a:srgbClr val="595959"/>
                </a:solidFill>
                <a:latin typeface="Calibri"/>
                <a:ea typeface="Calibri"/>
                <a:cs typeface="Calibri"/>
                <a:sym typeface="Calibri"/>
              </a:rPr>
              <a:t>Know the location of hearing room</a:t>
            </a:r>
          </a:p>
          <a:p>
            <a:pPr marL="685800" marR="0" lvl="1" indent="-241300" algn="l" rtl="0">
              <a:lnSpc>
                <a:spcPct val="100000"/>
              </a:lnSpc>
              <a:spcBef>
                <a:spcPts val="500"/>
              </a:spcBef>
              <a:spcAft>
                <a:spcPts val="0"/>
              </a:spcAft>
              <a:buClr>
                <a:schemeClr val="accent1"/>
              </a:buClr>
              <a:buSzPct val="100000"/>
              <a:buFont typeface="Noto Sans Symbols"/>
              <a:buChar char="▪"/>
            </a:pPr>
            <a:r>
              <a:rPr lang="en-US" sz="2200" b="0" i="0" u="none" strike="noStrike" cap="none" dirty="0">
                <a:solidFill>
                  <a:srgbClr val="595959"/>
                </a:solidFill>
                <a:latin typeface="Calibri"/>
                <a:ea typeface="Calibri"/>
                <a:cs typeface="Calibri"/>
                <a:sym typeface="Calibri"/>
              </a:rPr>
              <a:t>Know time of public hearing</a:t>
            </a:r>
          </a:p>
          <a:p>
            <a:pPr marL="685800" marR="0" lvl="1" indent="-241300" algn="l" rtl="0">
              <a:lnSpc>
                <a:spcPct val="100000"/>
              </a:lnSpc>
              <a:spcBef>
                <a:spcPts val="500"/>
              </a:spcBef>
              <a:buClr>
                <a:schemeClr val="accent1"/>
              </a:buClr>
              <a:buSzPct val="100000"/>
              <a:buFont typeface="Noto Sans Symbols"/>
              <a:buChar char="▪"/>
            </a:pPr>
            <a:r>
              <a:rPr lang="en-US" sz="2200" b="0" i="0" u="none" strike="noStrike" cap="none" dirty="0">
                <a:solidFill>
                  <a:srgbClr val="595959"/>
                </a:solidFill>
                <a:latin typeface="Calibri"/>
                <a:ea typeface="Calibri"/>
                <a:cs typeface="Calibri"/>
                <a:sym typeface="Calibri"/>
              </a:rPr>
              <a:t>Know if other legislative bills will be on the agenda</a:t>
            </a:r>
          </a:p>
        </p:txBody>
      </p:sp>
      <p:sp>
        <p:nvSpPr>
          <p:cNvPr id="278" name="Shape 278"/>
          <p:cNvSpPr txBox="1">
            <a:spLocks noGrp="1"/>
          </p:cNvSpPr>
          <p:nvPr>
            <p:ph type="dt" idx="10"/>
          </p:nvPr>
        </p:nvSpPr>
        <p:spPr>
          <a:xfrm>
            <a:off x="490816" y="6617635"/>
            <a:ext cx="829983" cy="240363"/>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279" name="Shape 279"/>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24</a:t>
            </a:fld>
            <a:endParaRPr lang="en-US" sz="800" b="1">
              <a:solidFill>
                <a:srgbClr val="A5A5A5"/>
              </a:solidFill>
              <a:latin typeface="Calibri"/>
              <a:ea typeface="Calibri"/>
              <a:cs typeface="Calibri"/>
              <a:sym typeface="Calibri"/>
            </a:endParaRPr>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283"/>
        <p:cNvGrpSpPr/>
        <p:nvPr/>
      </p:nvGrpSpPr>
      <p:grpSpPr>
        <a:xfrm>
          <a:off x="0" y="0"/>
          <a:ext cx="0" cy="0"/>
          <a:chOff x="0" y="0"/>
          <a:chExt cx="0" cy="0"/>
        </a:xfrm>
      </p:grpSpPr>
      <p:sp>
        <p:nvSpPr>
          <p:cNvPr id="284" name="Shape 284"/>
          <p:cNvSpPr txBox="1">
            <a:spLocks noGrp="1"/>
          </p:cNvSpPr>
          <p:nvPr>
            <p:ph type="title"/>
          </p:nvPr>
        </p:nvSpPr>
        <p:spPr>
          <a:xfrm>
            <a:off x="628650" y="614335"/>
            <a:ext cx="7886700" cy="910080"/>
          </a:xfrm>
          <a:prstGeom prst="rect">
            <a:avLst/>
          </a:prstGeom>
          <a:noFill/>
          <a:ln>
            <a:noFill/>
          </a:ln>
        </p:spPr>
        <p:txBody>
          <a:bodyPr lIns="91425" tIns="45700" rIns="91425" bIns="45700" anchor="t" anchorCtr="0">
            <a:noAutofit/>
          </a:bodyPr>
          <a:lstStyle/>
          <a:p>
            <a:pPr marL="0" marR="0" lvl="0" indent="0" algn="l" rtl="0">
              <a:lnSpc>
                <a:spcPct val="90000"/>
              </a:lnSpc>
              <a:spcBef>
                <a:spcPts val="0"/>
              </a:spcBef>
              <a:buClr>
                <a:srgbClr val="2E75B5"/>
              </a:buClr>
              <a:buSzPct val="25000"/>
              <a:buFont typeface="Calibri"/>
              <a:buNone/>
            </a:pPr>
            <a:r>
              <a:rPr lang="en-US" sz="3240" b="0" i="0" u="none" strike="noStrike" cap="none">
                <a:solidFill>
                  <a:srgbClr val="2E75B5"/>
                </a:solidFill>
                <a:latin typeface="Calibri"/>
                <a:ea typeface="Calibri"/>
                <a:cs typeface="Calibri"/>
                <a:sym typeface="Calibri"/>
              </a:rPr>
              <a:t>Providing Testimony At Committee Hearing</a:t>
            </a:r>
            <a:br>
              <a:rPr lang="en-US" sz="3240" b="0" i="0" u="none" strike="noStrike" cap="none">
                <a:solidFill>
                  <a:srgbClr val="2E75B5"/>
                </a:solidFill>
                <a:latin typeface="Calibri"/>
                <a:ea typeface="Calibri"/>
                <a:cs typeface="Calibri"/>
                <a:sym typeface="Calibri"/>
              </a:rPr>
            </a:br>
            <a:r>
              <a:rPr lang="en-US" sz="2430" b="0" i="0" u="none" strike="noStrike" cap="none">
                <a:solidFill>
                  <a:srgbClr val="2E75B5"/>
                </a:solidFill>
                <a:latin typeface="Calibri"/>
                <a:ea typeface="Calibri"/>
                <a:cs typeface="Calibri"/>
                <a:sym typeface="Calibri"/>
              </a:rPr>
              <a:t>Hearing Day</a:t>
            </a:r>
          </a:p>
        </p:txBody>
      </p:sp>
      <p:sp>
        <p:nvSpPr>
          <p:cNvPr id="285" name="Shape 285"/>
          <p:cNvSpPr txBox="1">
            <a:spLocks noGrp="1"/>
          </p:cNvSpPr>
          <p:nvPr>
            <p:ph type="body" idx="1"/>
          </p:nvPr>
        </p:nvSpPr>
        <p:spPr>
          <a:xfrm>
            <a:off x="628650" y="1773625"/>
            <a:ext cx="7886700" cy="4594800"/>
          </a:xfrm>
          <a:prstGeom prst="rect">
            <a:avLst/>
          </a:prstGeom>
          <a:noFill/>
          <a:ln>
            <a:noFill/>
          </a:ln>
        </p:spPr>
        <p:txBody>
          <a:bodyPr lIns="91425" tIns="45700" rIns="91425" bIns="45700" anchor="t" anchorCtr="0">
            <a:noAutofit/>
          </a:bodyPr>
          <a:lstStyle/>
          <a:p>
            <a:pPr marL="228600" marR="0" lvl="0" indent="-254000" algn="l" rtl="0">
              <a:lnSpc>
                <a:spcPct val="90000"/>
              </a:lnSpc>
              <a:spcBef>
                <a:spcPts val="0"/>
              </a:spcBef>
              <a:spcAft>
                <a:spcPts val="0"/>
              </a:spcAft>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Dress in business attire</a:t>
            </a:r>
          </a:p>
          <a:p>
            <a:pPr marL="228600" marR="0" lvl="0" indent="-254000" algn="l" rtl="0">
              <a:lnSpc>
                <a:spcPct val="90000"/>
              </a:lnSpc>
              <a:spcBef>
                <a:spcPts val="1000"/>
              </a:spcBef>
              <a:spcAft>
                <a:spcPts val="0"/>
              </a:spcAft>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Review committee hearing agenda </a:t>
            </a:r>
          </a:p>
          <a:p>
            <a:pPr marL="228600" marR="0" lvl="0" indent="-254000" algn="l" rtl="0">
              <a:lnSpc>
                <a:spcPct val="90000"/>
              </a:lnSpc>
              <a:spcBef>
                <a:spcPts val="1000"/>
              </a:spcBef>
              <a:spcAft>
                <a:spcPts val="0"/>
              </a:spcAft>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Fill out public hearing form </a:t>
            </a:r>
          </a:p>
          <a:p>
            <a:pPr marL="685800" marR="0" lvl="1" indent="-254000" algn="l" rtl="0">
              <a:lnSpc>
                <a:spcPct val="90000"/>
              </a:lnSpc>
              <a:spcBef>
                <a:spcPts val="500"/>
              </a:spcBef>
              <a:spcAft>
                <a:spcPts val="0"/>
              </a:spcAft>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Name or number of the legislative bill</a:t>
            </a:r>
          </a:p>
          <a:p>
            <a:pPr marL="685800" marR="0" lvl="1" indent="-254000" algn="l" rtl="0">
              <a:lnSpc>
                <a:spcPct val="90000"/>
              </a:lnSpc>
              <a:spcBef>
                <a:spcPts val="500"/>
              </a:spcBef>
              <a:spcAft>
                <a:spcPts val="0"/>
              </a:spcAft>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Your name and home address</a:t>
            </a:r>
          </a:p>
          <a:p>
            <a:pPr marL="685800" marR="0" lvl="1" indent="-254000" algn="l" rtl="0">
              <a:lnSpc>
                <a:spcPct val="90000"/>
              </a:lnSpc>
              <a:spcBef>
                <a:spcPts val="500"/>
              </a:spcBef>
              <a:spcAft>
                <a:spcPts val="0"/>
              </a:spcAft>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Indicate if you are testifying and “in support” or “in opposition” </a:t>
            </a:r>
          </a:p>
          <a:p>
            <a:pPr marL="685800" marR="0" lvl="1" indent="-254000" algn="l" rtl="0">
              <a:lnSpc>
                <a:spcPct val="90000"/>
              </a:lnSpc>
              <a:spcBef>
                <a:spcPts val="500"/>
              </a:spcBef>
              <a:spcAft>
                <a:spcPts val="0"/>
              </a:spcAft>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Give this to hearing committee staffer/page </a:t>
            </a:r>
          </a:p>
          <a:p>
            <a:pPr marL="228600" marR="0" lvl="0" indent="-254000" algn="l" rtl="0">
              <a:lnSpc>
                <a:spcPct val="90000"/>
              </a:lnSpc>
              <a:spcBef>
                <a:spcPts val="1000"/>
              </a:spcBef>
              <a:buClr>
                <a:schemeClr val="accent1"/>
              </a:buClr>
              <a:buSzPct val="100000"/>
              <a:buFont typeface="Noto Sans Symbols"/>
              <a:buChar char="▪"/>
            </a:pPr>
            <a:r>
              <a:rPr lang="en-US" sz="2400" b="0" i="0" u="none" strike="noStrike" cap="none">
                <a:solidFill>
                  <a:srgbClr val="595959"/>
                </a:solidFill>
                <a:latin typeface="Calibri"/>
                <a:ea typeface="Calibri"/>
                <a:cs typeface="Calibri"/>
                <a:sym typeface="Calibri"/>
              </a:rPr>
              <a:t>When called on to testify, provide copies of your testimony to the staffer/page</a:t>
            </a:r>
          </a:p>
        </p:txBody>
      </p:sp>
      <p:sp>
        <p:nvSpPr>
          <p:cNvPr id="286" name="Shape 286"/>
          <p:cNvSpPr txBox="1">
            <a:spLocks noGrp="1"/>
          </p:cNvSpPr>
          <p:nvPr>
            <p:ph type="dt" idx="10"/>
          </p:nvPr>
        </p:nvSpPr>
        <p:spPr>
          <a:xfrm>
            <a:off x="490816" y="6617635"/>
            <a:ext cx="829983" cy="240363"/>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287" name="Shape 287"/>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25</a:t>
            </a:fld>
            <a:endParaRPr lang="en-US" sz="800" b="1">
              <a:solidFill>
                <a:srgbClr val="A5A5A5"/>
              </a:solidFill>
              <a:latin typeface="Calibri"/>
              <a:ea typeface="Calibri"/>
              <a:cs typeface="Calibri"/>
              <a:sym typeface="Calibri"/>
            </a:endParaRP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291"/>
        <p:cNvGrpSpPr/>
        <p:nvPr/>
      </p:nvGrpSpPr>
      <p:grpSpPr>
        <a:xfrm>
          <a:off x="0" y="0"/>
          <a:ext cx="0" cy="0"/>
          <a:chOff x="0" y="0"/>
          <a:chExt cx="0" cy="0"/>
        </a:xfrm>
      </p:grpSpPr>
      <p:sp>
        <p:nvSpPr>
          <p:cNvPr id="292" name="Shape 292"/>
          <p:cNvSpPr txBox="1">
            <a:spLocks noGrp="1"/>
          </p:cNvSpPr>
          <p:nvPr>
            <p:ph type="title"/>
          </p:nvPr>
        </p:nvSpPr>
        <p:spPr>
          <a:xfrm>
            <a:off x="628650" y="536027"/>
            <a:ext cx="7886700" cy="969579"/>
          </a:xfrm>
          <a:prstGeom prst="rect">
            <a:avLst/>
          </a:prstGeom>
          <a:noFill/>
          <a:ln>
            <a:noFill/>
          </a:ln>
        </p:spPr>
        <p:txBody>
          <a:bodyPr lIns="91425" tIns="45700" rIns="91425" bIns="45700" anchor="ctr" anchorCtr="0">
            <a:noAutofit/>
          </a:bodyPr>
          <a:lstStyle/>
          <a:p>
            <a:pPr marL="0" marR="0" lvl="0" indent="0" algn="l" rtl="0">
              <a:lnSpc>
                <a:spcPct val="90000"/>
              </a:lnSpc>
              <a:spcBef>
                <a:spcPts val="0"/>
              </a:spcBef>
              <a:buClr>
                <a:srgbClr val="2E75B5"/>
              </a:buClr>
              <a:buSzPct val="25000"/>
              <a:buFont typeface="Calibri"/>
              <a:buNone/>
            </a:pPr>
            <a:r>
              <a:rPr lang="en-US" sz="3600" b="0" i="0" u="none" strike="noStrike" cap="none">
                <a:solidFill>
                  <a:srgbClr val="2E75B5"/>
                </a:solidFill>
                <a:latin typeface="Calibri"/>
                <a:ea typeface="Calibri"/>
                <a:cs typeface="Calibri"/>
                <a:sym typeface="Calibri"/>
              </a:rPr>
              <a:t>Waiting To Testify</a:t>
            </a:r>
          </a:p>
        </p:txBody>
      </p:sp>
      <p:sp>
        <p:nvSpPr>
          <p:cNvPr id="293" name="Shape 293"/>
          <p:cNvSpPr txBox="1">
            <a:spLocks noGrp="1"/>
          </p:cNvSpPr>
          <p:nvPr>
            <p:ph type="body" idx="1"/>
          </p:nvPr>
        </p:nvSpPr>
        <p:spPr>
          <a:xfrm>
            <a:off x="127225" y="1505600"/>
            <a:ext cx="8817600" cy="5008800"/>
          </a:xfrm>
          <a:prstGeom prst="rect">
            <a:avLst/>
          </a:prstGeom>
          <a:noFill/>
          <a:ln>
            <a:noFill/>
          </a:ln>
        </p:spPr>
        <p:txBody>
          <a:bodyPr lIns="91425" tIns="45700" rIns="91425" bIns="45700" anchor="t" anchorCtr="0">
            <a:noAutofit/>
          </a:bodyPr>
          <a:lstStyle/>
          <a:p>
            <a:pPr marL="228600" marR="0" lvl="0" indent="-228600" algn="l" rtl="0">
              <a:lnSpc>
                <a:spcPct val="90000"/>
              </a:lnSpc>
              <a:spcBef>
                <a:spcPts val="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Silence cell phone </a:t>
            </a:r>
          </a:p>
          <a:p>
            <a:pPr marL="228600" marR="0" lvl="0" indent="-254000" algn="l" rtl="0">
              <a:lnSpc>
                <a:spcPct val="90000"/>
              </a:lnSpc>
              <a:spcBef>
                <a:spcPts val="10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Restrain from conversations </a:t>
            </a:r>
          </a:p>
          <a:p>
            <a:pPr marL="228600" marR="0" lvl="0" indent="-254000" algn="l" rtl="0">
              <a:lnSpc>
                <a:spcPct val="90000"/>
              </a:lnSpc>
              <a:spcBef>
                <a:spcPts val="10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When the APRN Modernization Act bill is up for testimony</a:t>
            </a:r>
          </a:p>
          <a:p>
            <a:pPr marL="685800" marR="0" lvl="1" indent="-2540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Listen to what others have to say</a:t>
            </a:r>
          </a:p>
          <a:p>
            <a:pPr marL="685800" marR="0" lvl="1" indent="-2540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Take notes and strategize your counter-points to opposing views</a:t>
            </a:r>
          </a:p>
          <a:p>
            <a:pPr marL="685800" marR="0" lvl="1" indent="-254000" algn="l" rtl="0">
              <a:lnSpc>
                <a:spcPct val="9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Prior to your being called on, try to confer with lobbyist to determine if you need to refute any of opposing views</a:t>
            </a:r>
          </a:p>
          <a:p>
            <a:pPr marL="685800" marR="0" lvl="1" indent="-254000" algn="l" rtl="0">
              <a:lnSpc>
                <a:spcPct val="90000"/>
              </a:lnSpc>
              <a:spcBef>
                <a:spcPts val="500"/>
              </a:spcBef>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When you are called on to testify be ready to avoid repeating what has already been said but be prepared to tell your story to provide illustration to support previous points</a:t>
            </a:r>
          </a:p>
        </p:txBody>
      </p:sp>
      <p:sp>
        <p:nvSpPr>
          <p:cNvPr id="294" name="Shape 294"/>
          <p:cNvSpPr txBox="1">
            <a:spLocks noGrp="1"/>
          </p:cNvSpPr>
          <p:nvPr>
            <p:ph type="dt" idx="10"/>
          </p:nvPr>
        </p:nvSpPr>
        <p:spPr>
          <a:xfrm>
            <a:off x="490816" y="6617635"/>
            <a:ext cx="829983" cy="240363"/>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295" name="Shape 295"/>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26</a:t>
            </a:fld>
            <a:endParaRPr lang="en-US" sz="800" b="1">
              <a:solidFill>
                <a:srgbClr val="A5A5A5"/>
              </a:solidFill>
              <a:latin typeface="Calibri"/>
              <a:ea typeface="Calibri"/>
              <a:cs typeface="Calibri"/>
              <a:sym typeface="Calibri"/>
            </a:endParaRPr>
          </a:p>
        </p:txBody>
      </p:sp>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299"/>
        <p:cNvGrpSpPr/>
        <p:nvPr/>
      </p:nvGrpSpPr>
      <p:grpSpPr>
        <a:xfrm>
          <a:off x="0" y="0"/>
          <a:ext cx="0" cy="0"/>
          <a:chOff x="0" y="0"/>
          <a:chExt cx="0" cy="0"/>
        </a:xfrm>
      </p:grpSpPr>
      <p:sp>
        <p:nvSpPr>
          <p:cNvPr id="300" name="Shape 300"/>
          <p:cNvSpPr txBox="1">
            <a:spLocks noGrp="1"/>
          </p:cNvSpPr>
          <p:nvPr>
            <p:ph type="title"/>
          </p:nvPr>
        </p:nvSpPr>
        <p:spPr>
          <a:xfrm>
            <a:off x="628650" y="536027"/>
            <a:ext cx="7886700" cy="969579"/>
          </a:xfrm>
          <a:prstGeom prst="rect">
            <a:avLst/>
          </a:prstGeom>
          <a:noFill/>
          <a:ln>
            <a:noFill/>
          </a:ln>
        </p:spPr>
        <p:txBody>
          <a:bodyPr lIns="91425" tIns="45700" rIns="91425" bIns="45700" anchor="ctr" anchorCtr="0">
            <a:noAutofit/>
          </a:bodyPr>
          <a:lstStyle/>
          <a:p>
            <a:pPr marL="0" marR="0" lvl="0" indent="0" algn="l" rtl="0">
              <a:lnSpc>
                <a:spcPct val="90000"/>
              </a:lnSpc>
              <a:spcBef>
                <a:spcPts val="0"/>
              </a:spcBef>
              <a:buClr>
                <a:srgbClr val="2E75B5"/>
              </a:buClr>
              <a:buSzPct val="25000"/>
              <a:buFont typeface="Calibri"/>
              <a:buNone/>
            </a:pPr>
            <a:r>
              <a:rPr lang="en-US" sz="3600" b="0" i="0" u="none" strike="noStrike" cap="none">
                <a:solidFill>
                  <a:srgbClr val="2E75B5"/>
                </a:solidFill>
                <a:latin typeface="Calibri"/>
                <a:ea typeface="Calibri"/>
                <a:cs typeface="Calibri"/>
                <a:sym typeface="Calibri"/>
              </a:rPr>
              <a:t>Providing Your Testimony</a:t>
            </a:r>
          </a:p>
        </p:txBody>
      </p:sp>
      <p:sp>
        <p:nvSpPr>
          <p:cNvPr id="301" name="Shape 301"/>
          <p:cNvSpPr txBox="1">
            <a:spLocks noGrp="1"/>
          </p:cNvSpPr>
          <p:nvPr>
            <p:ph type="body" idx="1"/>
          </p:nvPr>
        </p:nvSpPr>
        <p:spPr>
          <a:xfrm>
            <a:off x="178125" y="1505600"/>
            <a:ext cx="8337300" cy="4678200"/>
          </a:xfrm>
          <a:prstGeom prst="rect">
            <a:avLst/>
          </a:prstGeom>
          <a:noFill/>
          <a:ln>
            <a:noFill/>
          </a:ln>
        </p:spPr>
        <p:txBody>
          <a:bodyPr lIns="91425" tIns="45700" rIns="91425" bIns="45700" anchor="t" anchorCtr="0">
            <a:noAutofit/>
          </a:bodyPr>
          <a:lstStyle/>
          <a:p>
            <a:pPr marL="228600" marR="0" lvl="0" indent="-292100" algn="l" rtl="0">
              <a:lnSpc>
                <a:spcPct val="100000"/>
              </a:lnSpc>
              <a:spcBef>
                <a:spcPts val="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When you are called on testify</a:t>
            </a:r>
          </a:p>
          <a:p>
            <a:pPr marL="685800" marR="0" lvl="1" indent="-292100" algn="l" rtl="0">
              <a:lnSpc>
                <a:spcPct val="10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Bring your materials</a:t>
            </a:r>
          </a:p>
          <a:p>
            <a:pPr marL="685800" marR="0" lvl="1" indent="-292100" algn="l" rtl="0">
              <a:lnSpc>
                <a:spcPct val="10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Sit down and check the microphone to make sure it is on</a:t>
            </a:r>
          </a:p>
          <a:p>
            <a:pPr marL="228600" marR="0" lvl="0" indent="-292100" algn="l" rtl="0">
              <a:lnSpc>
                <a:spcPct val="100000"/>
              </a:lnSpc>
              <a:spcBef>
                <a:spcPts val="10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Greet the committee chair and members</a:t>
            </a:r>
          </a:p>
          <a:p>
            <a:pPr marL="685800" marR="0" lvl="1" indent="-292100" algn="l" rtl="0">
              <a:lnSpc>
                <a:spcPct val="10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Let them know that you have submitted written testimony</a:t>
            </a:r>
          </a:p>
          <a:p>
            <a:pPr marL="685800" marR="0" lvl="1" indent="-292100" algn="l" rtl="0">
              <a:lnSpc>
                <a:spcPct val="10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Thank chair for holding a hearing on bill number/The APRN Modernization Act</a:t>
            </a:r>
          </a:p>
          <a:p>
            <a:pPr marL="685800" marR="0" lvl="1" indent="-292100" algn="l" rtl="0">
              <a:lnSpc>
                <a:spcPct val="10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Acknowledge a committee member if you are his/her constituent </a:t>
            </a:r>
          </a:p>
          <a:p>
            <a:pPr marL="685800" marR="0" lvl="1" indent="-292100" algn="l" rtl="0">
              <a:lnSpc>
                <a:spcPct val="10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Tell them who you are, what you do and why you are testifying</a:t>
            </a:r>
          </a:p>
          <a:p>
            <a:pPr marL="228600" marR="0" lvl="0" indent="-228600" algn="l" rtl="0">
              <a:lnSpc>
                <a:spcPct val="70000"/>
              </a:lnSpc>
              <a:spcBef>
                <a:spcPts val="1000"/>
              </a:spcBef>
              <a:spcAft>
                <a:spcPts val="0"/>
              </a:spcAft>
              <a:buClr>
                <a:schemeClr val="accent1"/>
              </a:buClr>
              <a:buSzPct val="100000"/>
              <a:buFont typeface="Noto Sans Symbols"/>
              <a:buChar char="▪"/>
            </a:pPr>
            <a:endParaRPr sz="1400" b="0" i="0" u="none" strike="noStrike" cap="none" dirty="0">
              <a:solidFill>
                <a:srgbClr val="595959"/>
              </a:solidFill>
              <a:latin typeface="Calibri"/>
              <a:ea typeface="Calibri"/>
              <a:cs typeface="Calibri"/>
              <a:sym typeface="Calibri"/>
            </a:endParaRPr>
          </a:p>
        </p:txBody>
      </p:sp>
      <p:sp>
        <p:nvSpPr>
          <p:cNvPr id="302" name="Shape 302"/>
          <p:cNvSpPr txBox="1">
            <a:spLocks noGrp="1"/>
          </p:cNvSpPr>
          <p:nvPr>
            <p:ph type="dt" idx="10"/>
          </p:nvPr>
        </p:nvSpPr>
        <p:spPr>
          <a:xfrm>
            <a:off x="490816" y="6617635"/>
            <a:ext cx="829983" cy="240363"/>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303" name="Shape 303"/>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27</a:t>
            </a:fld>
            <a:endParaRPr lang="en-US" sz="800" b="1" dirty="0">
              <a:solidFill>
                <a:srgbClr val="A5A5A5"/>
              </a:solidFill>
              <a:latin typeface="Calibri"/>
              <a:ea typeface="Calibri"/>
              <a:cs typeface="Calibri"/>
              <a:sym typeface="Calibri"/>
            </a:endParaRPr>
          </a:p>
        </p:txBody>
      </p:sp>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308"/>
        <p:cNvGrpSpPr/>
        <p:nvPr/>
      </p:nvGrpSpPr>
      <p:grpSpPr>
        <a:xfrm>
          <a:off x="0" y="0"/>
          <a:ext cx="0" cy="0"/>
          <a:chOff x="0" y="0"/>
          <a:chExt cx="0" cy="0"/>
        </a:xfrm>
      </p:grpSpPr>
      <p:sp>
        <p:nvSpPr>
          <p:cNvPr id="309" name="Shape 309"/>
          <p:cNvSpPr txBox="1">
            <a:spLocks noGrp="1"/>
          </p:cNvSpPr>
          <p:nvPr>
            <p:ph type="title"/>
          </p:nvPr>
        </p:nvSpPr>
        <p:spPr>
          <a:xfrm>
            <a:off x="628650" y="536027"/>
            <a:ext cx="7886700" cy="969600"/>
          </a:xfrm>
          <a:prstGeom prst="rect">
            <a:avLst/>
          </a:prstGeom>
        </p:spPr>
        <p:txBody>
          <a:bodyPr lIns="91425" tIns="91425" rIns="91425" bIns="91425" anchor="ctr" anchorCtr="0">
            <a:noAutofit/>
          </a:bodyPr>
          <a:lstStyle/>
          <a:p>
            <a:pPr lvl="0">
              <a:spcBef>
                <a:spcPts val="0"/>
              </a:spcBef>
              <a:buClr>
                <a:srgbClr val="2E75B5"/>
              </a:buClr>
              <a:buSzPct val="25000"/>
              <a:buFont typeface="Calibri"/>
              <a:buNone/>
            </a:pPr>
            <a:r>
              <a:rPr lang="en-US"/>
              <a:t>Providing Your Testimony</a:t>
            </a:r>
          </a:p>
          <a:p>
            <a:pPr lvl="0">
              <a:spcBef>
                <a:spcPts val="0"/>
              </a:spcBef>
              <a:buNone/>
            </a:pPr>
            <a:endParaRPr/>
          </a:p>
        </p:txBody>
      </p:sp>
      <p:sp>
        <p:nvSpPr>
          <p:cNvPr id="310" name="Shape 310"/>
          <p:cNvSpPr txBox="1">
            <a:spLocks noGrp="1"/>
          </p:cNvSpPr>
          <p:nvPr>
            <p:ph type="body" idx="1"/>
          </p:nvPr>
        </p:nvSpPr>
        <p:spPr>
          <a:xfrm>
            <a:off x="136507" y="1550779"/>
            <a:ext cx="8397600" cy="4621421"/>
          </a:xfrm>
          <a:prstGeom prst="rect">
            <a:avLst/>
          </a:prstGeom>
        </p:spPr>
        <p:txBody>
          <a:bodyPr lIns="91425" tIns="91425" rIns="91425" bIns="91425" anchor="t" anchorCtr="0">
            <a:noAutofit/>
          </a:bodyPr>
          <a:lstStyle/>
          <a:p>
            <a:pPr marL="571500" indent="-342900">
              <a:lnSpc>
                <a:spcPct val="100000"/>
              </a:lnSpc>
              <a:spcBef>
                <a:spcPts val="0"/>
              </a:spcBef>
              <a:buSzPct val="58333"/>
            </a:pPr>
            <a:r>
              <a:rPr lang="en-US" sz="2400" dirty="0"/>
              <a:t>Testifying </a:t>
            </a:r>
          </a:p>
          <a:p>
            <a:pPr lvl="1" indent="393700" rtl="0">
              <a:lnSpc>
                <a:spcPct val="100000"/>
              </a:lnSpc>
              <a:spcBef>
                <a:spcPts val="0"/>
              </a:spcBef>
              <a:buSzPct val="100000"/>
            </a:pPr>
            <a:r>
              <a:rPr lang="en-US" sz="2400" dirty="0"/>
              <a:t>Describe the purpose of the bill and what the bill does for patients/consumers</a:t>
            </a:r>
          </a:p>
          <a:p>
            <a:pPr lvl="1" indent="393700" rtl="0">
              <a:lnSpc>
                <a:spcPct val="100000"/>
              </a:lnSpc>
              <a:spcBef>
                <a:spcPts val="0"/>
              </a:spcBef>
              <a:buSzPct val="100000"/>
            </a:pPr>
            <a:r>
              <a:rPr lang="en-US" sz="2400" dirty="0"/>
              <a:t>Tell your story</a:t>
            </a:r>
          </a:p>
          <a:p>
            <a:pPr lvl="1" indent="393700" rtl="0">
              <a:lnSpc>
                <a:spcPct val="100000"/>
              </a:lnSpc>
              <a:spcBef>
                <a:spcPts val="0"/>
              </a:spcBef>
              <a:buSzPct val="100000"/>
            </a:pPr>
            <a:r>
              <a:rPr lang="en-US" sz="2400" dirty="0"/>
              <a:t>Be Brief (under 5 minutes) and try not to read a statement</a:t>
            </a:r>
          </a:p>
          <a:p>
            <a:pPr lvl="1" indent="393700" rtl="0">
              <a:lnSpc>
                <a:spcPct val="100000"/>
              </a:lnSpc>
              <a:spcBef>
                <a:spcPts val="0"/>
              </a:spcBef>
              <a:buSzPct val="100000"/>
            </a:pPr>
            <a:r>
              <a:rPr lang="en-US" sz="2400" dirty="0"/>
              <a:t>Use words such as “I agree with the previous speakers point on…” rather than repeating points</a:t>
            </a:r>
          </a:p>
          <a:p>
            <a:pPr lvl="1" indent="393700" rtl="0">
              <a:lnSpc>
                <a:spcPct val="100000"/>
              </a:lnSpc>
              <a:spcBef>
                <a:spcPts val="0"/>
              </a:spcBef>
              <a:buSzPct val="100000"/>
            </a:pPr>
            <a:r>
              <a:rPr lang="en-US" sz="2400" dirty="0"/>
              <a:t>Describe why you disagree with point(s) made by previous speaker</a:t>
            </a:r>
          </a:p>
          <a:p>
            <a:pPr lvl="1" indent="393700" rtl="0">
              <a:lnSpc>
                <a:spcPct val="100000"/>
              </a:lnSpc>
              <a:spcBef>
                <a:spcPts val="0"/>
              </a:spcBef>
              <a:buSzPct val="100000"/>
            </a:pPr>
            <a:r>
              <a:rPr lang="en-US" sz="2400" dirty="0"/>
              <a:t>Summarize your remarks at the end</a:t>
            </a:r>
          </a:p>
          <a:p>
            <a:pPr lvl="1" indent="393700" rtl="0">
              <a:lnSpc>
                <a:spcPct val="100000"/>
              </a:lnSpc>
              <a:spcBef>
                <a:spcPts val="0"/>
              </a:spcBef>
              <a:buSzPct val="100000"/>
            </a:pPr>
            <a:r>
              <a:rPr lang="en-US" sz="2400" dirty="0"/>
              <a:t>Ask for their support and thank them</a:t>
            </a:r>
          </a:p>
          <a:p>
            <a:pPr lvl="0">
              <a:spcBef>
                <a:spcPts val="0"/>
              </a:spcBef>
              <a:buNone/>
            </a:pPr>
            <a:endParaRPr sz="2400" dirty="0"/>
          </a:p>
        </p:txBody>
      </p:sp>
      <p:sp>
        <p:nvSpPr>
          <p:cNvPr id="311" name="Shape 311"/>
          <p:cNvSpPr txBox="1">
            <a:spLocks noGrp="1"/>
          </p:cNvSpPr>
          <p:nvPr>
            <p:ph type="sldNum" idx="12"/>
          </p:nvPr>
        </p:nvSpPr>
        <p:spPr>
          <a:xfrm>
            <a:off x="7505597" y="6617635"/>
            <a:ext cx="335400" cy="267900"/>
          </a:xfrm>
          <a:prstGeom prst="rect">
            <a:avLst/>
          </a:prstGeom>
        </p:spPr>
        <p:txBody>
          <a:bodyPr lIns="91425" tIns="45700" rIns="91425" bIns="45700" anchor="t" anchorCtr="0">
            <a:noAutofit/>
          </a:bodyPr>
          <a:lstStyle/>
          <a:p>
            <a:pPr lvl="0">
              <a:buClr>
                <a:srgbClr val="000000"/>
              </a:buClr>
              <a:buSzPct val="25000"/>
            </a:pPr>
            <a:fld id="{00000000-1234-1234-1234-123412341234}" type="slidenum">
              <a:rPr lang="en-US" sz="800" b="1" smtClean="0">
                <a:solidFill>
                  <a:srgbClr val="A5A5A5"/>
                </a:solidFill>
                <a:latin typeface="Calibri"/>
              </a:rPr>
              <a:pPr lvl="0">
                <a:buClr>
                  <a:srgbClr val="000000"/>
                </a:buClr>
                <a:buSzPct val="25000"/>
              </a:pPr>
              <a:t>28</a:t>
            </a:fld>
            <a:endParaRPr lang="en-US" dirty="0"/>
          </a:p>
        </p:txBody>
      </p:sp>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316"/>
        <p:cNvGrpSpPr/>
        <p:nvPr/>
      </p:nvGrpSpPr>
      <p:grpSpPr>
        <a:xfrm>
          <a:off x="0" y="0"/>
          <a:ext cx="0" cy="0"/>
          <a:chOff x="0" y="0"/>
          <a:chExt cx="0" cy="0"/>
        </a:xfrm>
      </p:grpSpPr>
      <p:sp>
        <p:nvSpPr>
          <p:cNvPr id="317" name="Shape 317"/>
          <p:cNvSpPr txBox="1">
            <a:spLocks noGrp="1"/>
          </p:cNvSpPr>
          <p:nvPr>
            <p:ph type="title"/>
          </p:nvPr>
        </p:nvSpPr>
        <p:spPr>
          <a:xfrm>
            <a:off x="628650" y="536027"/>
            <a:ext cx="7886700" cy="969579"/>
          </a:xfrm>
          <a:prstGeom prst="rect">
            <a:avLst/>
          </a:prstGeom>
          <a:noFill/>
          <a:ln>
            <a:noFill/>
          </a:ln>
        </p:spPr>
        <p:txBody>
          <a:bodyPr lIns="91425" tIns="45700" rIns="91425" bIns="45700" anchor="ctr" anchorCtr="0">
            <a:noAutofit/>
          </a:bodyPr>
          <a:lstStyle/>
          <a:p>
            <a:pPr marL="0" marR="0" lvl="0" indent="0" algn="l" rtl="0">
              <a:lnSpc>
                <a:spcPct val="90000"/>
              </a:lnSpc>
              <a:spcBef>
                <a:spcPts val="0"/>
              </a:spcBef>
              <a:buClr>
                <a:srgbClr val="2E75B5"/>
              </a:buClr>
              <a:buSzPct val="25000"/>
              <a:buFont typeface="Calibri"/>
              <a:buNone/>
            </a:pPr>
            <a:r>
              <a:rPr lang="en-US" sz="3240" b="0" i="0" u="none" strike="noStrike" cap="none">
                <a:solidFill>
                  <a:srgbClr val="2E75B5"/>
                </a:solidFill>
                <a:latin typeface="Calibri"/>
                <a:ea typeface="Calibri"/>
                <a:cs typeface="Calibri"/>
                <a:sym typeface="Calibri"/>
              </a:rPr>
              <a:t>Answering Committee Questions Following Testimony</a:t>
            </a:r>
          </a:p>
        </p:txBody>
      </p:sp>
      <p:sp>
        <p:nvSpPr>
          <p:cNvPr id="318" name="Shape 318"/>
          <p:cNvSpPr txBox="1">
            <a:spLocks noGrp="1"/>
          </p:cNvSpPr>
          <p:nvPr>
            <p:ph type="body" idx="1"/>
          </p:nvPr>
        </p:nvSpPr>
        <p:spPr>
          <a:xfrm>
            <a:off x="628650" y="1773621"/>
            <a:ext cx="7886700" cy="3980792"/>
          </a:xfrm>
          <a:prstGeom prst="rect">
            <a:avLst/>
          </a:prstGeom>
          <a:noFill/>
          <a:ln>
            <a:noFill/>
          </a:ln>
        </p:spPr>
        <p:txBody>
          <a:bodyPr lIns="91425" tIns="45700" rIns="91425" bIns="45700" anchor="t" anchorCtr="0">
            <a:noAutofit/>
          </a:bodyPr>
          <a:lstStyle/>
          <a:p>
            <a:pPr marL="228600" marR="0" lvl="0" indent="-254000" algn="l" rtl="0">
              <a:lnSpc>
                <a:spcPct val="90000"/>
              </a:lnSpc>
              <a:spcBef>
                <a:spcPts val="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When you are called on testify…</a:t>
            </a:r>
          </a:p>
          <a:p>
            <a:pPr lvl="1" indent="-254000">
              <a:spcBef>
                <a:spcPts val="1000"/>
              </a:spcBef>
            </a:pPr>
            <a:r>
              <a:rPr lang="en-US" sz="2400" b="0" i="0" u="none" strike="noStrike" cap="none" dirty="0">
                <a:solidFill>
                  <a:srgbClr val="595959"/>
                </a:solidFill>
                <a:latin typeface="Calibri"/>
                <a:ea typeface="Calibri"/>
                <a:cs typeface="Calibri"/>
                <a:sym typeface="Calibri"/>
              </a:rPr>
              <a:t>You may be asked questions</a:t>
            </a:r>
          </a:p>
          <a:p>
            <a:pPr lvl="1" indent="-254000">
              <a:spcBef>
                <a:spcPts val="1000"/>
              </a:spcBef>
            </a:pPr>
            <a:r>
              <a:rPr lang="en-US" sz="2400" b="0" i="0" u="none" strike="noStrike" cap="none" dirty="0">
                <a:solidFill>
                  <a:srgbClr val="595959"/>
                </a:solidFill>
                <a:latin typeface="Calibri"/>
                <a:ea typeface="Calibri"/>
                <a:cs typeface="Calibri"/>
                <a:sym typeface="Calibri"/>
              </a:rPr>
              <a:t>Think about your answer</a:t>
            </a:r>
          </a:p>
          <a:p>
            <a:pPr lvl="1" indent="-254000">
              <a:spcBef>
                <a:spcPts val="1000"/>
              </a:spcBef>
            </a:pPr>
            <a:r>
              <a:rPr lang="en-US" sz="2400" b="0" i="0" u="none" strike="noStrike" cap="none" dirty="0">
                <a:solidFill>
                  <a:srgbClr val="595959"/>
                </a:solidFill>
                <a:latin typeface="Calibri"/>
                <a:ea typeface="Calibri"/>
                <a:cs typeface="Calibri"/>
                <a:sym typeface="Calibri"/>
              </a:rPr>
              <a:t>Remain polite – avoid nursing jargon and make this a teachable moment</a:t>
            </a:r>
          </a:p>
          <a:p>
            <a:pPr lvl="1" indent="-254000">
              <a:spcBef>
                <a:spcPts val="1000"/>
              </a:spcBef>
            </a:pPr>
            <a:r>
              <a:rPr lang="en-US" sz="2400" b="0" i="0" u="none" strike="noStrike" cap="none" dirty="0">
                <a:solidFill>
                  <a:srgbClr val="595959"/>
                </a:solidFill>
                <a:latin typeface="Calibri"/>
                <a:ea typeface="Calibri"/>
                <a:cs typeface="Calibri"/>
                <a:sym typeface="Calibri"/>
              </a:rPr>
              <a:t>Refer to your position or personal experience or other related talking points that support your answer to the question</a:t>
            </a:r>
          </a:p>
        </p:txBody>
      </p:sp>
      <p:sp>
        <p:nvSpPr>
          <p:cNvPr id="319" name="Shape 319"/>
          <p:cNvSpPr txBox="1">
            <a:spLocks noGrp="1"/>
          </p:cNvSpPr>
          <p:nvPr>
            <p:ph type="dt" idx="10"/>
          </p:nvPr>
        </p:nvSpPr>
        <p:spPr>
          <a:xfrm>
            <a:off x="490816" y="6617635"/>
            <a:ext cx="829983" cy="240363"/>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320" name="Shape 320"/>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29</a:t>
            </a:fld>
            <a:endParaRPr lang="en-US" sz="800" b="1">
              <a:solidFill>
                <a:srgbClr val="A5A5A5"/>
              </a:solidFill>
              <a:latin typeface="Calibri"/>
              <a:ea typeface="Calibri"/>
              <a:cs typeface="Calibri"/>
              <a:sym typeface="Calibri"/>
            </a:endParaRPr>
          </a:p>
        </p:txBody>
      </p:sp>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325"/>
        <p:cNvGrpSpPr/>
        <p:nvPr/>
      </p:nvGrpSpPr>
      <p:grpSpPr>
        <a:xfrm>
          <a:off x="0" y="0"/>
          <a:ext cx="0" cy="0"/>
          <a:chOff x="0" y="0"/>
          <a:chExt cx="0" cy="0"/>
        </a:xfrm>
      </p:grpSpPr>
      <p:sp>
        <p:nvSpPr>
          <p:cNvPr id="326" name="Shape 326"/>
          <p:cNvSpPr txBox="1">
            <a:spLocks noGrp="1"/>
          </p:cNvSpPr>
          <p:nvPr>
            <p:ph type="title"/>
          </p:nvPr>
        </p:nvSpPr>
        <p:spPr>
          <a:xfrm>
            <a:off x="628650" y="536027"/>
            <a:ext cx="7886700" cy="969579"/>
          </a:xfrm>
          <a:prstGeom prst="rect">
            <a:avLst/>
          </a:prstGeom>
          <a:noFill/>
          <a:ln>
            <a:noFill/>
          </a:ln>
        </p:spPr>
        <p:txBody>
          <a:bodyPr lIns="91425" tIns="45700" rIns="91425" bIns="45700" anchor="ctr" anchorCtr="0">
            <a:noAutofit/>
          </a:bodyPr>
          <a:lstStyle/>
          <a:p>
            <a:pPr marL="0" marR="0" lvl="0" indent="0" algn="l" rtl="0">
              <a:lnSpc>
                <a:spcPct val="90000"/>
              </a:lnSpc>
              <a:spcBef>
                <a:spcPts val="0"/>
              </a:spcBef>
              <a:buClr>
                <a:srgbClr val="2E75B5"/>
              </a:buClr>
              <a:buSzPct val="25000"/>
              <a:buFont typeface="Calibri"/>
              <a:buNone/>
            </a:pPr>
            <a:r>
              <a:rPr lang="en-US" sz="3600" b="0" i="0" u="none" strike="noStrike" cap="none">
                <a:solidFill>
                  <a:srgbClr val="2E75B5"/>
                </a:solidFill>
                <a:latin typeface="Calibri"/>
                <a:ea typeface="Calibri"/>
                <a:cs typeface="Calibri"/>
                <a:sym typeface="Calibri"/>
              </a:rPr>
              <a:t>Post-Testimony</a:t>
            </a:r>
          </a:p>
        </p:txBody>
      </p:sp>
      <p:sp>
        <p:nvSpPr>
          <p:cNvPr id="327" name="Shape 327"/>
          <p:cNvSpPr txBox="1">
            <a:spLocks noGrp="1"/>
          </p:cNvSpPr>
          <p:nvPr>
            <p:ph type="body" idx="1"/>
          </p:nvPr>
        </p:nvSpPr>
        <p:spPr>
          <a:xfrm>
            <a:off x="628650" y="1773621"/>
            <a:ext cx="7886700" cy="3980792"/>
          </a:xfrm>
          <a:prstGeom prst="rect">
            <a:avLst/>
          </a:prstGeom>
          <a:noFill/>
          <a:ln>
            <a:noFill/>
          </a:ln>
        </p:spPr>
        <p:txBody>
          <a:bodyPr lIns="91425" tIns="45700" rIns="91425" bIns="45700" anchor="t" anchorCtr="0">
            <a:noAutofit/>
          </a:bodyPr>
          <a:lstStyle/>
          <a:p>
            <a:pPr marL="228600" marR="0" lvl="0" indent="-254000" algn="l" rtl="0">
              <a:lnSpc>
                <a:spcPct val="100000"/>
              </a:lnSpc>
              <a:spcBef>
                <a:spcPts val="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Stay around and listen to the rest of the testimony</a:t>
            </a:r>
          </a:p>
          <a:p>
            <a:pPr marL="228600" marR="0" lvl="0" indent="-254000" algn="l" rtl="0">
              <a:lnSpc>
                <a:spcPct val="100000"/>
              </a:lnSpc>
              <a:spcBef>
                <a:spcPts val="10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If your legislator is on the committee he/she may want to talk to you about the issue. </a:t>
            </a:r>
          </a:p>
          <a:p>
            <a:pPr marL="685800" marR="0" lvl="1" indent="-254000" algn="l" rtl="0">
              <a:lnSpc>
                <a:spcPct val="10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Be willing to discuss or clarify</a:t>
            </a:r>
          </a:p>
          <a:p>
            <a:pPr marL="685800" marR="0" lvl="1" indent="-254000" algn="l" rtl="0">
              <a:lnSpc>
                <a:spcPct val="100000"/>
              </a:lnSpc>
              <a:spcBef>
                <a:spcPts val="5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You may want to schedule a follow-up meeting</a:t>
            </a:r>
          </a:p>
          <a:p>
            <a:pPr marL="228600" marR="0" lvl="0" indent="-254000" algn="l" rtl="0">
              <a:lnSpc>
                <a:spcPct val="100000"/>
              </a:lnSpc>
              <a:spcBef>
                <a:spcPts val="100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Try to debrief with the lobbyists and colleagues</a:t>
            </a:r>
          </a:p>
          <a:p>
            <a:pPr marL="228600" marR="0" lvl="0" indent="-254000" algn="l" rtl="0">
              <a:lnSpc>
                <a:spcPct val="100000"/>
              </a:lnSpc>
              <a:spcBef>
                <a:spcPts val="1000"/>
              </a:spcBef>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Give yourself time to reflect on the strengths of your testimony and what you may want to do differently next time.</a:t>
            </a:r>
          </a:p>
        </p:txBody>
      </p:sp>
      <p:sp>
        <p:nvSpPr>
          <p:cNvPr id="328" name="Shape 328"/>
          <p:cNvSpPr txBox="1">
            <a:spLocks noGrp="1"/>
          </p:cNvSpPr>
          <p:nvPr>
            <p:ph type="dt" idx="10"/>
          </p:nvPr>
        </p:nvSpPr>
        <p:spPr>
          <a:xfrm>
            <a:off x="490816" y="6617635"/>
            <a:ext cx="829983" cy="240363"/>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r>
              <a:rPr lang="en-US" sz="800">
                <a:solidFill>
                  <a:srgbClr val="A5A5A5"/>
                </a:solidFill>
                <a:latin typeface="Calibri"/>
                <a:ea typeface="Calibri"/>
                <a:cs typeface="Calibri"/>
                <a:sym typeface="Calibri"/>
              </a:rPr>
              <a:t>July 2017</a:t>
            </a:r>
          </a:p>
        </p:txBody>
      </p:sp>
      <p:sp>
        <p:nvSpPr>
          <p:cNvPr id="329" name="Shape 329"/>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30</a:t>
            </a:fld>
            <a:endParaRPr lang="en-US" sz="800" b="1">
              <a:solidFill>
                <a:srgbClr val="A5A5A5"/>
              </a:solidFill>
              <a:latin typeface="Calibri"/>
              <a:ea typeface="Calibri"/>
              <a:cs typeface="Calibri"/>
              <a:sym typeface="Calibri"/>
            </a:endParaRPr>
          </a:p>
        </p:txBody>
      </p:sp>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Shape 333"/>
        <p:cNvGrpSpPr/>
        <p:nvPr/>
      </p:nvGrpSpPr>
      <p:grpSpPr>
        <a:xfrm>
          <a:off x="0" y="0"/>
          <a:ext cx="0" cy="0"/>
          <a:chOff x="0" y="0"/>
          <a:chExt cx="0" cy="0"/>
        </a:xfrm>
      </p:grpSpPr>
      <p:sp>
        <p:nvSpPr>
          <p:cNvPr id="334" name="Shape 334"/>
          <p:cNvSpPr txBox="1">
            <a:spLocks noGrp="1"/>
          </p:cNvSpPr>
          <p:nvPr>
            <p:ph type="title"/>
          </p:nvPr>
        </p:nvSpPr>
        <p:spPr>
          <a:xfrm>
            <a:off x="963391" y="1895061"/>
            <a:ext cx="7988966" cy="2289440"/>
          </a:xfrm>
          <a:prstGeom prst="rect">
            <a:avLst/>
          </a:prstGeom>
          <a:noFill/>
          <a:ln>
            <a:noFill/>
          </a:ln>
        </p:spPr>
        <p:txBody>
          <a:bodyPr lIns="91425" tIns="45700" rIns="91425" bIns="45700" anchor="ctr" anchorCtr="0">
            <a:noAutofit/>
          </a:bodyPr>
          <a:lstStyle/>
          <a:p>
            <a:pPr marL="0" marR="0" lvl="0" indent="0" algn="l" rtl="0">
              <a:lnSpc>
                <a:spcPct val="90000"/>
              </a:lnSpc>
              <a:spcBef>
                <a:spcPts val="0"/>
              </a:spcBef>
              <a:buClr>
                <a:schemeClr val="lt1"/>
              </a:buClr>
              <a:buSzPct val="25000"/>
              <a:buFont typeface="Calibri"/>
              <a:buNone/>
            </a:pPr>
            <a:r>
              <a:rPr lang="en-US" sz="4000" b="0" i="0" u="none" strike="noStrike" cap="none">
                <a:solidFill>
                  <a:schemeClr val="lt1"/>
                </a:solidFill>
                <a:latin typeface="Calibri"/>
                <a:ea typeface="Calibri"/>
                <a:cs typeface="Calibri"/>
                <a:sym typeface="Calibri"/>
              </a:rPr>
              <a:t>Access to resources presented in this toolkit </a:t>
            </a:r>
          </a:p>
        </p:txBody>
      </p:sp>
      <p:sp>
        <p:nvSpPr>
          <p:cNvPr id="335" name="Shape 335"/>
          <p:cNvSpPr txBox="1">
            <a:spLocks noGrp="1"/>
          </p:cNvSpPr>
          <p:nvPr>
            <p:ph type="sldNum" idx="12"/>
          </p:nvPr>
        </p:nvSpPr>
        <p:spPr>
          <a:xfrm>
            <a:off x="8556783" y="6333134"/>
            <a:ext cx="548700" cy="525000"/>
          </a:xfrm>
          <a:prstGeom prst="rect">
            <a:avLst/>
          </a:prstGeom>
        </p:spPr>
        <p:txBody>
          <a:bodyPr lIns="91425" tIns="45700" rIns="91425" bIns="45700" anchor="t" anchorCtr="0">
            <a:noAutofit/>
          </a:bodyPr>
          <a:lstStyle/>
          <a:p>
            <a:pPr lvl="0">
              <a:spcBef>
                <a:spcPts val="0"/>
              </a:spcBef>
              <a:buNone/>
            </a:pPr>
            <a:fld id="{00000000-1234-1234-1234-123412341234}" type="slidenum">
              <a:rPr lang="en-US"/>
              <a:t>31</a:t>
            </a:fld>
            <a:endParaRPr lang="en-US"/>
          </a:p>
        </p:txBody>
      </p:sp>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bg>
      <p:bgPr>
        <a:gradFill>
          <a:gsLst>
            <a:gs pos="0">
              <a:srgbClr val="FDECDB"/>
            </a:gs>
            <a:gs pos="100000">
              <a:srgbClr val="F0A963"/>
            </a:gs>
          </a:gsLst>
          <a:lin ang="5400012" scaled="0"/>
        </a:gradFill>
        <a:effectLst/>
      </p:bgPr>
    </p:bg>
    <p:spTree>
      <p:nvGrpSpPr>
        <p:cNvPr id="1" name="Shape 339"/>
        <p:cNvGrpSpPr/>
        <p:nvPr/>
      </p:nvGrpSpPr>
      <p:grpSpPr>
        <a:xfrm>
          <a:off x="0" y="0"/>
          <a:ext cx="0" cy="0"/>
          <a:chOff x="0" y="0"/>
          <a:chExt cx="0" cy="0"/>
        </a:xfrm>
      </p:grpSpPr>
      <p:sp>
        <p:nvSpPr>
          <p:cNvPr id="340" name="Shape 340"/>
          <p:cNvSpPr txBox="1">
            <a:spLocks noGrp="1"/>
          </p:cNvSpPr>
          <p:nvPr>
            <p:ph type="title"/>
          </p:nvPr>
        </p:nvSpPr>
        <p:spPr>
          <a:xfrm>
            <a:off x="628650" y="536027"/>
            <a:ext cx="7886700" cy="969579"/>
          </a:xfrm>
          <a:prstGeom prst="rect">
            <a:avLst/>
          </a:prstGeom>
          <a:noFill/>
          <a:ln>
            <a:noFill/>
          </a:ln>
        </p:spPr>
        <p:txBody>
          <a:bodyPr lIns="91425" tIns="45700" rIns="91425" bIns="45700" anchor="ctr" anchorCtr="0">
            <a:noAutofit/>
          </a:bodyPr>
          <a:lstStyle/>
          <a:p>
            <a:pPr marL="0" marR="0" lvl="0" indent="0" algn="l" rtl="0">
              <a:lnSpc>
                <a:spcPct val="90000"/>
              </a:lnSpc>
              <a:spcBef>
                <a:spcPts val="0"/>
              </a:spcBef>
              <a:buClr>
                <a:srgbClr val="2E75B5"/>
              </a:buClr>
              <a:buSzPct val="25000"/>
              <a:buFont typeface="Calibri"/>
              <a:buNone/>
            </a:pPr>
            <a:r>
              <a:rPr lang="en-US" sz="3600" b="0" i="0" u="none" strike="noStrike" cap="none">
                <a:solidFill>
                  <a:srgbClr val="2E75B5"/>
                </a:solidFill>
                <a:latin typeface="Calibri"/>
                <a:ea typeface="Calibri"/>
                <a:cs typeface="Calibri"/>
                <a:sym typeface="Calibri"/>
              </a:rPr>
              <a:t>Resources and References</a:t>
            </a:r>
          </a:p>
        </p:txBody>
      </p:sp>
      <p:sp>
        <p:nvSpPr>
          <p:cNvPr id="341" name="Shape 341"/>
          <p:cNvSpPr txBox="1">
            <a:spLocks noGrp="1"/>
          </p:cNvSpPr>
          <p:nvPr>
            <p:ph type="body" idx="1"/>
          </p:nvPr>
        </p:nvSpPr>
        <p:spPr>
          <a:xfrm>
            <a:off x="178125" y="1690688"/>
            <a:ext cx="8817300" cy="4722012"/>
          </a:xfrm>
          <a:prstGeom prst="rect">
            <a:avLst/>
          </a:prstGeom>
          <a:noFill/>
          <a:ln>
            <a:noFill/>
          </a:ln>
        </p:spPr>
        <p:txBody>
          <a:bodyPr lIns="91425" tIns="45700" rIns="91425" bIns="45700" anchor="t" anchorCtr="0">
            <a:noAutofit/>
          </a:bodyPr>
          <a:lstStyle/>
          <a:p>
            <a:pPr marL="228600" marR="0" lvl="0" indent="-254000" algn="l" rtl="0">
              <a:lnSpc>
                <a:spcPct val="100000"/>
              </a:lnSpc>
              <a:spcBef>
                <a:spcPts val="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rPr>
              <a:t>A </a:t>
            </a:r>
            <a:r>
              <a:rPr lang="en-US" sz="2400" b="0" i="0" u="none" strike="noStrike" cap="none" dirty="0">
                <a:solidFill>
                  <a:srgbClr val="595959"/>
                </a:solidFill>
                <a:latin typeface="Calibri"/>
                <a:ea typeface="Calibri"/>
                <a:cs typeface="Calibri"/>
                <a:sym typeface="Calibri"/>
                <a:hlinkClick r:id="rId3"/>
              </a:rPr>
              <a:t>Citizen’s Guide </a:t>
            </a:r>
            <a:r>
              <a:rPr lang="en-US" sz="2400" b="0" i="0" u="none" strike="noStrike" cap="none" dirty="0">
                <a:solidFill>
                  <a:srgbClr val="595959"/>
                </a:solidFill>
                <a:latin typeface="Calibri"/>
                <a:ea typeface="Calibri"/>
                <a:cs typeface="Calibri"/>
                <a:sym typeface="Calibri"/>
              </a:rPr>
              <a:t>to participation in the Wisconsin state legislature.</a:t>
            </a:r>
          </a:p>
          <a:p>
            <a:pPr marL="228600" marR="0" lvl="0" indent="-254000" algn="l" rtl="0">
              <a:lnSpc>
                <a:spcPct val="100000"/>
              </a:lnSpc>
              <a:spcBef>
                <a:spcPts val="0"/>
              </a:spcBef>
              <a:spcAft>
                <a:spcPts val="0"/>
              </a:spcAft>
              <a:buClr>
                <a:schemeClr val="accent1"/>
              </a:buClr>
              <a:buSzPct val="100000"/>
              <a:buFont typeface="Noto Sans Symbols"/>
              <a:buChar char="▪"/>
            </a:pPr>
            <a:r>
              <a:rPr lang="en-US" sz="2400" dirty="0">
                <a:hlinkClick r:id="rId4"/>
              </a:rPr>
              <a:t>APRN Modernization Act legislative bill. </a:t>
            </a:r>
            <a:endParaRPr lang="en-US" sz="2400" dirty="0"/>
          </a:p>
          <a:p>
            <a:pPr marL="228600" marR="0" lvl="0" indent="-254000" algn="l" rtl="0">
              <a:lnSpc>
                <a:spcPct val="100000"/>
              </a:lnSpc>
              <a:spcBef>
                <a:spcPts val="0"/>
              </a:spcBef>
              <a:spcAft>
                <a:spcPts val="0"/>
              </a:spcAft>
              <a:buClr>
                <a:schemeClr val="accent1"/>
              </a:buClr>
              <a:buSzPct val="100000"/>
              <a:buFont typeface="Noto Sans Symbols"/>
              <a:buChar char="▪"/>
            </a:pPr>
            <a:r>
              <a:rPr lang="en-US" sz="2400" b="0" i="0" u="none" strike="noStrike" cap="none" dirty="0">
                <a:solidFill>
                  <a:srgbClr val="595959"/>
                </a:solidFill>
                <a:latin typeface="Calibri"/>
                <a:ea typeface="Calibri"/>
                <a:cs typeface="Calibri"/>
                <a:sym typeface="Calibri"/>
                <a:hlinkClick r:id="rId5"/>
              </a:rPr>
              <a:t>How a bill becomes law </a:t>
            </a:r>
            <a:endParaRPr lang="en-US" sz="2400" b="0" i="0" u="none" strike="noStrike" cap="none" dirty="0">
              <a:solidFill>
                <a:srgbClr val="595959"/>
              </a:solidFill>
              <a:latin typeface="Calibri"/>
              <a:ea typeface="Calibri"/>
              <a:cs typeface="Calibri"/>
              <a:sym typeface="Calibri"/>
            </a:endParaRPr>
          </a:p>
          <a:p>
            <a:pPr marL="228600" marR="0" lvl="0" indent="-254000" algn="l" rtl="0">
              <a:lnSpc>
                <a:spcPct val="100000"/>
              </a:lnSpc>
              <a:spcBef>
                <a:spcPts val="0"/>
              </a:spcBef>
              <a:spcAft>
                <a:spcPts val="0"/>
              </a:spcAft>
              <a:buClr>
                <a:schemeClr val="accent1"/>
              </a:buClr>
              <a:buSzPct val="100000"/>
              <a:buFont typeface="Noto Sans Symbols"/>
              <a:buChar char="▪"/>
            </a:pPr>
            <a:r>
              <a:rPr lang="en-US" sz="2400" dirty="0"/>
              <a:t>APRN Modernization Act – </a:t>
            </a:r>
            <a:r>
              <a:rPr lang="en-US" sz="2400" dirty="0">
                <a:hlinkClick r:id="rId6"/>
              </a:rPr>
              <a:t>Talking points for legislators </a:t>
            </a:r>
            <a:endParaRPr lang="en-US" sz="2400" b="0" i="0" u="none" strike="noStrike" cap="none" dirty="0">
              <a:solidFill>
                <a:srgbClr val="FF0000"/>
              </a:solidFill>
              <a:latin typeface="Calibri"/>
              <a:ea typeface="Calibri"/>
              <a:cs typeface="Calibri"/>
              <a:sym typeface="Calibri"/>
            </a:endParaRPr>
          </a:p>
          <a:p>
            <a:pPr marL="228600" marR="0" lvl="0" indent="-254000" algn="l" rtl="0">
              <a:lnSpc>
                <a:spcPct val="100000"/>
              </a:lnSpc>
              <a:spcBef>
                <a:spcPts val="1000"/>
              </a:spcBef>
              <a:spcAft>
                <a:spcPts val="0"/>
              </a:spcAft>
              <a:buClr>
                <a:schemeClr val="accent1"/>
              </a:buClr>
              <a:buSzPct val="100000"/>
              <a:buFont typeface="Noto Sans Symbols"/>
              <a:buChar char="▪"/>
            </a:pPr>
            <a:r>
              <a:rPr lang="en-US" sz="2400" dirty="0">
                <a:hlinkClick r:id="rId7"/>
              </a:rPr>
              <a:t>Schematic of APRN Modernization Act </a:t>
            </a:r>
            <a:endParaRPr lang="en-US" sz="2400" dirty="0"/>
          </a:p>
          <a:p>
            <a:pPr marL="228600" marR="0" lvl="0" indent="-254000" algn="l" rtl="0">
              <a:lnSpc>
                <a:spcPct val="100000"/>
              </a:lnSpc>
              <a:spcBef>
                <a:spcPts val="1000"/>
              </a:spcBef>
              <a:spcAft>
                <a:spcPts val="0"/>
              </a:spcAft>
              <a:buClr>
                <a:schemeClr val="accent1"/>
              </a:buClr>
              <a:buSzPct val="100000"/>
              <a:buFont typeface="Noto Sans Symbols"/>
              <a:buChar char="▪"/>
            </a:pPr>
            <a:r>
              <a:rPr lang="en-US" sz="2400" dirty="0">
                <a:hlinkClick r:id="rId8"/>
              </a:rPr>
              <a:t>Talking points describing each of the four APRN roles</a:t>
            </a:r>
            <a:r>
              <a:rPr lang="en-US" sz="2400" b="0" i="0" u="none" strike="noStrike" cap="none" dirty="0">
                <a:solidFill>
                  <a:srgbClr val="FF0000"/>
                </a:solidFill>
                <a:latin typeface="Calibri"/>
                <a:ea typeface="Calibri"/>
                <a:cs typeface="Calibri"/>
                <a:sym typeface="Calibri"/>
              </a:rPr>
              <a:t> </a:t>
            </a:r>
          </a:p>
          <a:p>
            <a:pPr marL="228600" marR="0" lvl="0" indent="-254000" algn="l" rtl="0">
              <a:lnSpc>
                <a:spcPct val="100000"/>
              </a:lnSpc>
              <a:spcBef>
                <a:spcPts val="1000"/>
              </a:spcBef>
              <a:spcAft>
                <a:spcPts val="0"/>
              </a:spcAft>
              <a:buClr>
                <a:schemeClr val="accent1"/>
              </a:buClr>
              <a:buSzPct val="100000"/>
              <a:buFont typeface="Noto Sans Symbols"/>
              <a:buChar char="▪"/>
            </a:pPr>
            <a:r>
              <a:rPr lang="en-US" sz="2400" b="0" i="0" u="none" strike="noStrike" cap="none" dirty="0">
                <a:solidFill>
                  <a:srgbClr val="3F3F3F"/>
                </a:solidFill>
                <a:latin typeface="Calibri"/>
                <a:ea typeface="Calibri"/>
                <a:cs typeface="Calibri"/>
                <a:sym typeface="Calibri"/>
                <a:hlinkClick r:id="rId9"/>
              </a:rPr>
              <a:t>Consensus Model for APRN Regulation</a:t>
            </a:r>
            <a:r>
              <a:rPr lang="en-US" sz="2400" b="0" i="0" u="none" strike="noStrike" cap="none" dirty="0">
                <a:solidFill>
                  <a:srgbClr val="3F3F3F"/>
                </a:solidFill>
                <a:latin typeface="Calibri"/>
                <a:ea typeface="Calibri"/>
                <a:cs typeface="Calibri"/>
                <a:sym typeface="Calibri"/>
              </a:rPr>
              <a:t>: </a:t>
            </a:r>
            <a:r>
              <a:rPr lang="en-US" sz="2400" dirty="0"/>
              <a:t>Licensure, Accreditation, Certification &amp; Education</a:t>
            </a:r>
            <a:endParaRPr sz="2400" dirty="0"/>
          </a:p>
        </p:txBody>
      </p:sp>
      <p:sp>
        <p:nvSpPr>
          <p:cNvPr id="342" name="Shape 342"/>
          <p:cNvSpPr txBox="1">
            <a:spLocks noGrp="1"/>
          </p:cNvSpPr>
          <p:nvPr>
            <p:ph type="dt" idx="10"/>
          </p:nvPr>
        </p:nvSpPr>
        <p:spPr>
          <a:xfrm>
            <a:off x="490816" y="6617635"/>
            <a:ext cx="547990" cy="232865"/>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endParaRPr sz="800">
              <a:solidFill>
                <a:srgbClr val="A5A5A5"/>
              </a:solidFill>
              <a:latin typeface="Calibri"/>
              <a:ea typeface="Calibri"/>
              <a:cs typeface="Calibri"/>
              <a:sym typeface="Calibri"/>
            </a:endParaRPr>
          </a:p>
        </p:txBody>
      </p:sp>
      <p:sp>
        <p:nvSpPr>
          <p:cNvPr id="343" name="Shape 343"/>
          <p:cNvSpPr txBox="1">
            <a:spLocks noGrp="1"/>
          </p:cNvSpPr>
          <p:nvPr>
            <p:ph type="sldNum" idx="12"/>
          </p:nvPr>
        </p:nvSpPr>
        <p:spPr>
          <a:xfrm>
            <a:off x="7505597" y="6617635"/>
            <a:ext cx="335542" cy="267870"/>
          </a:xfrm>
          <a:prstGeom prst="rect">
            <a:avLst/>
          </a:prstGeom>
          <a:noFill/>
          <a:ln>
            <a:noFill/>
          </a:ln>
        </p:spPr>
        <p:txBody>
          <a:bodyPr lIns="91425" tIns="45700" rIns="91425" bIns="45700" anchor="t" anchorCtr="0">
            <a:noAutofit/>
          </a:bodyPr>
          <a:lstStyle/>
          <a:p>
            <a:pPr marL="0" marR="0" lvl="0" indent="0" algn="l" rtl="0">
              <a:spcBef>
                <a:spcPts val="0"/>
              </a:spcBef>
              <a:buSzPct val="25000"/>
              <a:buNone/>
            </a:pPr>
            <a:fld id="{00000000-1234-1234-1234-123412341234}" type="slidenum">
              <a:rPr lang="en-US" sz="800" b="1">
                <a:solidFill>
                  <a:srgbClr val="A5A5A5"/>
                </a:solidFill>
                <a:latin typeface="Calibri"/>
                <a:ea typeface="Calibri"/>
                <a:cs typeface="Calibri"/>
                <a:sym typeface="Calibri"/>
              </a:rPr>
              <a:t>32</a:t>
            </a:fld>
            <a:endParaRPr lang="en-US" sz="800" b="1">
              <a:solidFill>
                <a:srgbClr val="A5A5A5"/>
              </a:solidFill>
              <a:latin typeface="Calibri"/>
              <a:ea typeface="Calibri"/>
              <a:cs typeface="Calibri"/>
              <a:sym typeface="Calibri"/>
            </a:endParaRPr>
          </a:p>
        </p:txBody>
      </p:sp>
    </p:spTree>
  </p:cSld>
  <p:clrMapOvr>
    <a:masterClrMapping/>
  </p:clrMapOvr>
</p:sld>
</file>

<file path=ppt/theme/theme1.xml><?xml version="1.0" encoding="utf-8"?>
<a:theme xmlns:a="http://schemas.openxmlformats.org/drawingml/2006/main" name="Office Theme">
  <a:themeElements>
    <a:clrScheme name="Custom 1">
      <a:dk1>
        <a:srgbClr val="000000"/>
      </a:dk1>
      <a:lt1>
        <a:srgbClr val="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C00000"/>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47</TotalTime>
  <Words>1918</Words>
  <Application>Microsoft Office PowerPoint</Application>
  <PresentationFormat>On-screen Show (4:3)</PresentationFormat>
  <Paragraphs>284</Paragraphs>
  <Slides>32</Slides>
  <Notes>32</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32</vt:i4>
      </vt:variant>
    </vt:vector>
  </HeadingPairs>
  <TitlesOfParts>
    <vt:vector size="36" baseType="lpstr">
      <vt:lpstr>Arial</vt:lpstr>
      <vt:lpstr>Calibri</vt:lpstr>
      <vt:lpstr>Noto Sans Symbols</vt:lpstr>
      <vt:lpstr>Office Theme</vt:lpstr>
      <vt:lpstr>Wisconsin APRN Coalition  </vt:lpstr>
      <vt:lpstr>“I think one’s feelings waste themselves in words; they ought all to be distilled into actions which bring results.”  Florence Nightingale</vt:lpstr>
      <vt:lpstr>Overview of this presentation </vt:lpstr>
      <vt:lpstr>What is Grassroots Lobbying? Your Legislators</vt:lpstr>
      <vt:lpstr>What is Grassroots Lobbying? Your APRN Colleagues</vt:lpstr>
      <vt:lpstr>What is Grassroots Lobbying? Your Employer</vt:lpstr>
      <vt:lpstr>What is Grassroots Lobbying? Your Patients and Families</vt:lpstr>
      <vt:lpstr>Toolkit for influencing the passage of the APRN Modernization Act</vt:lpstr>
      <vt:lpstr>Messaging and Communicating</vt:lpstr>
      <vt:lpstr>Communicating with Your Legislator Email  - This is the most common method of contact</vt:lpstr>
      <vt:lpstr>Communicating with Your Legislator Phone</vt:lpstr>
      <vt:lpstr>Communicating with Your Legislator Face-to-Face</vt:lpstr>
      <vt:lpstr>Communicating With Your Legislator Face-to-Face</vt:lpstr>
      <vt:lpstr>Communicating With Your Legislator Face-to-Face</vt:lpstr>
      <vt:lpstr>Communicating With Your Legislator</vt:lpstr>
      <vt:lpstr>Communicating with Your Legislator Social Media</vt:lpstr>
      <vt:lpstr>Important timeframes when you need to contact your legislator</vt:lpstr>
      <vt:lpstr>Legislative Process When Your Help Is Needed</vt:lpstr>
      <vt:lpstr>Legislative Process- When Your Help Is Needed</vt:lpstr>
      <vt:lpstr>Legislative Process When Your Help Is Needed</vt:lpstr>
      <vt:lpstr>Testimony: prepare, deliver &amp; follow-up</vt:lpstr>
      <vt:lpstr>Purpose of a public hearing </vt:lpstr>
      <vt:lpstr>Purpose of a public hearing </vt:lpstr>
      <vt:lpstr>Providing Testimony At Committee Hearing Preparation</vt:lpstr>
      <vt:lpstr>Providing Testimony At Committee Hearing Hearing Day</vt:lpstr>
      <vt:lpstr>Waiting To Testify</vt:lpstr>
      <vt:lpstr>Providing Your Testimony</vt:lpstr>
      <vt:lpstr>Providing Your Testimony </vt:lpstr>
      <vt:lpstr>Answering Committee Questions Following Testimony</vt:lpstr>
      <vt:lpstr>Post-Testimony</vt:lpstr>
      <vt:lpstr>Access to resources presented in this toolkit </vt:lpstr>
      <vt:lpstr>Resources and References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Wisconsin APRN Coalition  </dc:title>
  <dc:creator>Gina Dennik-Champion</dc:creator>
  <cp:lastModifiedBy>Brianna Neiderman</cp:lastModifiedBy>
  <cp:revision>5</cp:revision>
  <dcterms:modified xsi:type="dcterms:W3CDTF">2017-08-08T15:31:06Z</dcterms:modified>
</cp:coreProperties>
</file>