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handoutMasterIdLst>
    <p:handoutMasterId r:id="rId6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712" autoAdjust="0"/>
  </p:normalViewPr>
  <p:slideViewPr>
    <p:cSldViewPr snapToGrid="0">
      <p:cViewPr varScale="1">
        <p:scale>
          <a:sx n="103" d="100"/>
          <a:sy n="103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1/10/24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1/10/24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1/10/24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1/10/24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1/10/24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1/10/24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1/10/24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4" y="1547156"/>
            <a:ext cx="8361229" cy="1578181"/>
          </a:xfrm>
        </p:spPr>
        <p:txBody>
          <a:bodyPr anchor="t"/>
          <a:lstStyle/>
          <a:p>
            <a: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  <a:t>Applicant Organization Name </a:t>
            </a:r>
            <a:b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</a:rPr>
              <a:t>Certificate of Completion</a:t>
            </a:r>
            <a:b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  <a:t>PARTICIPANT NAME</a:t>
            </a:r>
            <a:br>
              <a:rPr lang="en-US" sz="32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br>
              <a:rPr lang="en-US" sz="32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endParaRPr lang="en-US" sz="2000" cap="none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1728" y="3429000"/>
            <a:ext cx="9530499" cy="2365889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Has successfully completed </a:t>
            </a:r>
          </a:p>
          <a:p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TITLE of Activity 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Date Activity was completed, 202X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X.XX Contact Hours are awarded.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This nursing continuing professional development activity was approved by the </a:t>
            </a:r>
          </a:p>
          <a:p>
            <a:r>
              <a:rPr lang="en-US" sz="1800" dirty="0">
                <a:solidFill>
                  <a:schemeClr val="tx1"/>
                </a:solidFill>
              </a:rPr>
              <a:t>Wisconsin Nurses Association, an accredited approver by the </a:t>
            </a:r>
          </a:p>
          <a:p>
            <a:r>
              <a:rPr lang="en-US" sz="1800" dirty="0">
                <a:solidFill>
                  <a:schemeClr val="tx1"/>
                </a:solidFill>
              </a:rPr>
              <a:t>American Nurses Credentialing Center’s Commission on Accreditation.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CBA0B-585E-47B1-AA89-30460390594D}"/>
              </a:ext>
            </a:extLst>
          </p:cNvPr>
          <p:cNvSpPr txBox="1"/>
          <p:nvPr/>
        </p:nvSpPr>
        <p:spPr>
          <a:xfrm>
            <a:off x="8748215" y="733751"/>
            <a:ext cx="2234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Your organization address, or a web address, or email address for questions about the certificate.</a:t>
            </a:r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05DA89-9689-4EB7-83A3-32913C232C3C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71af3243-3dd4-4a8d-8c0d-dd76da1f02a5"/>
    <ds:schemaRef ds:uri="16c05727-aa75-4e4a-9b5f-8a80a11658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79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Impact</vt:lpstr>
      <vt:lpstr>Crop</vt:lpstr>
      <vt:lpstr>Applicant Organization Name   Certificate of Completion  PARTICIPANT NAME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2021-11-14T00:24:27Z</dcterms:created>
  <dcterms:modified xsi:type="dcterms:W3CDTF">2024-01-10T17:18:05Z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