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6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B540A-76C1-4E80-9A1E-CF77318DC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D55D4C-B7E1-430D-B15D-5AB687F5AF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25BC3-3D03-4D23-B01B-4F71DE75A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A59-222D-42AA-875F-8F8498ADAA59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5784A-CA3E-4B8B-9A0D-2685BD21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550-97A7-4FEB-B902-2E4C7EBE4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985B-A4E6-4282-8C41-ACB4B543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7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4ACEB-65EB-4EB7-958B-7432BDC4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D6D1CB-3027-4623-9A4B-C7BC5E88F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12E10-6036-484C-99D5-28888AD3A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A59-222D-42AA-875F-8F8498ADAA59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47EDD-6611-47D6-BD5E-12DE1F6CF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A2980-14D5-463B-87AD-BD425CC71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985B-A4E6-4282-8C41-ACB4B543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6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09670F-D1E8-442F-955E-1015BE3E53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13423C-9EC0-4F34-B28A-2B50F1A0B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F187D-786A-4471-AFEE-ED6D9CCE8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A59-222D-42AA-875F-8F8498ADAA59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C9D25-926D-4460-B5CF-2C4C0A909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09A24-675B-4419-A72D-9838219AC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985B-A4E6-4282-8C41-ACB4B543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1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EC2C0-14CD-4E46-8122-69E7A96E7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6FBBD-6E72-488D-82E0-D1AD14E34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6A01C-FA11-4CBB-A574-E64A47183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A59-222D-42AA-875F-8F8498ADAA59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0C60E-2891-4053-A23C-59979B0D9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304B3-14C2-410F-9B88-6E25F9B8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985B-A4E6-4282-8C41-ACB4B543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33D62-B633-4F02-B9CF-F61980DB0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6DC5F-81A4-4093-B0DB-3DE8D974E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091D6-DD53-4DA9-8E80-EC298157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A59-222D-42AA-875F-8F8498ADAA59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29417-FD00-4CC3-BE3E-DF0AEB67F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CA8A2-B5BC-4D57-97E7-1E572AF2B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985B-A4E6-4282-8C41-ACB4B543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5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48F9-B8FF-454D-988A-189B80E6D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33887-8A24-4F06-925A-42B13EF98C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952B7-6E10-45CE-ADFB-8DA568D6B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C4275E-9D86-4086-B225-FA3654EDE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A59-222D-42AA-875F-8F8498ADAA59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9EBB18-A751-4DC9-9DB5-B797B195C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3CE4F-C471-425F-BEB1-0094F4F05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985B-A4E6-4282-8C41-ACB4B543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2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08EF2-9B08-4CB9-9001-307BF2081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ABA30-03F2-4BA8-A989-3D000A93F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E04660-18D3-424E-A4F9-492F77B2B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E50A9-56EF-45C3-A942-FFE73B787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A75257-16B2-4B08-938E-7E7794568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520205-F324-432B-A281-9FFEAEBD6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A59-222D-42AA-875F-8F8498ADAA59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3A9AC2-FBD1-45D9-AEEF-BFECE02F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12D22B-1D87-4BC4-A05F-EE2F5F6AA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985B-A4E6-4282-8C41-ACB4B543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64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405ED-6C2D-426A-A610-A4B626B6B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035458-DE56-4381-9423-F2ABD3102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A59-222D-42AA-875F-8F8498ADAA59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31F1F-38DE-476C-94BB-A12F085C5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5B24B6-368D-46D9-84AD-41FE1D4EB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985B-A4E6-4282-8C41-ACB4B543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3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987CBC-AF7F-490C-A3C2-6E2F07AD0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A59-222D-42AA-875F-8F8498ADAA59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6625F8-50E1-4590-A167-081FF6AE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EED107-0CA7-413D-81A3-945B5D605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985B-A4E6-4282-8C41-ACB4B543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0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681B1-B885-444A-9265-ECB9EC3D9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59F7-4F19-4D87-A57E-D12CC20CF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E7147-DD4E-4D44-9933-4610B0A82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D5118-E911-40EB-82E1-A7AF0CA65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A59-222D-42AA-875F-8F8498ADAA59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D006C-D38B-437E-A42C-A333AB941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583C1-975E-4F79-BD1D-0E50B0E5A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985B-A4E6-4282-8C41-ACB4B543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9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81C9C-7A05-41CE-911C-0EB839FBB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7584F9-927F-4C1C-8B0A-2B36380652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E87C53-7EEF-405A-BAA6-6FC5EEAA3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69955-67FE-4EB4-B5BA-AEE5B427E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A59-222D-42AA-875F-8F8498ADAA59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F5607B-16FF-4D73-AFC7-2CC8C1AEC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C39D9-A068-47FD-BE41-5AD7C244A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985B-A4E6-4282-8C41-ACB4B543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9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A32B7A-D97E-4D24-9B21-06AF3B9A9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E4C89-4571-48CD-8395-68A33BA56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2418D-9ED2-4F21-BC72-7A57AF3299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01A59-222D-42AA-875F-8F8498ADAA59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FA6FC-9A65-495E-9FA6-93EA46F618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D0ABB-5773-4D81-8852-6A0D58A2D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1985B-A4E6-4282-8C41-ACB4B5431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3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3A10A-CFA5-4788-9F76-B9E6AD8A3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692"/>
            <a:ext cx="10515600" cy="872835"/>
          </a:xfrm>
        </p:spPr>
        <p:txBody>
          <a:bodyPr/>
          <a:lstStyle/>
          <a:p>
            <a:pPr algn="ctr"/>
            <a:r>
              <a:rPr lang="en-US" b="1" dirty="0"/>
              <a:t>Required Educational 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70CD5-3729-4A9B-9373-69F5170BD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7527"/>
            <a:ext cx="10515600" cy="5430982"/>
          </a:xfrm>
        </p:spPr>
        <p:txBody>
          <a:bodyPr>
            <a:normAutofit/>
          </a:bodyPr>
          <a:lstStyle/>
          <a:p>
            <a:r>
              <a:rPr lang="en-US" dirty="0"/>
              <a:t>To earn nursing contact hours, participants must: </a:t>
            </a:r>
            <a:r>
              <a:rPr lang="en-US" dirty="0">
                <a:highlight>
                  <a:srgbClr val="FFFF00"/>
                </a:highlight>
              </a:rPr>
              <a:t>(list what they need to do, e.g., attend the entire session and complete an evaluation form.)</a:t>
            </a:r>
            <a:r>
              <a:rPr lang="en-US" dirty="0"/>
              <a:t>  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nursing continuing professional development activity was approved by the Wisconsin Nurses Association, an accredited approver by the American Nurses Credentialing Center’s Commission on Accreditation. </a:t>
            </a:r>
          </a:p>
          <a:p>
            <a:pPr marL="0" indent="0">
              <a:buNone/>
            </a:pP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i="1" u="sng" dirty="0">
                <a:latin typeface="Calibri" panose="020F0502020204030204" pitchFamily="34" charset="0"/>
                <a:ea typeface="Calibri" panose="020F0502020204030204" pitchFamily="34" charset="0"/>
              </a:rPr>
              <a:t>Always use unless content is “non-clinical”</a:t>
            </a: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endParaRPr lang="en-US" sz="32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/>
              <a:t>No one in control of content has any relevant financial relationships with ineligible companies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except for: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highlight>
                  <a:srgbClr val="FFFF00"/>
                </a:highlight>
              </a:rPr>
              <a:t>Name, organization, relationship.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This relevant financial relationship has been mitigated. </a:t>
            </a:r>
          </a:p>
          <a:p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3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65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824FB-053C-0238-9871-F8E880C58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793" y="365126"/>
            <a:ext cx="11482466" cy="1043950"/>
          </a:xfrm>
        </p:spPr>
        <p:txBody>
          <a:bodyPr>
            <a:normAutofit/>
          </a:bodyPr>
          <a:lstStyle/>
          <a:p>
            <a:r>
              <a:rPr lang="en-US" sz="3200" i="1" u="sng" dirty="0">
                <a:latin typeface="+mn-lt"/>
              </a:rPr>
              <a:t>Use these disclosures only if they apply to your specific activity</a:t>
            </a:r>
            <a:r>
              <a:rPr lang="en-US" sz="3200" i="1" dirty="0">
                <a:latin typeface="+mn-lt"/>
              </a:rPr>
              <a:t>:</a:t>
            </a:r>
            <a:r>
              <a:rPr lang="en-US" sz="3200" dirty="0">
                <a:latin typeface="+mn-lt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11754-F997-4FA8-64BC-D11E557D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highlight>
                  <a:srgbClr val="FFFF00"/>
                </a:highlight>
              </a:rPr>
              <a:t>Applicant Organization Name</a:t>
            </a:r>
            <a:r>
              <a:rPr lang="en-US" sz="2800" dirty="0"/>
              <a:t> is the provider of nursing contact hours in a joint provider agreement with </a:t>
            </a:r>
            <a:r>
              <a:rPr lang="en-US" sz="2800" dirty="0">
                <a:highlight>
                  <a:srgbClr val="FFFF00"/>
                </a:highlight>
              </a:rPr>
              <a:t>list other planning organizations.</a:t>
            </a:r>
          </a:p>
          <a:p>
            <a:pPr marL="0" indent="0">
              <a:buNone/>
            </a:pPr>
            <a:endParaRPr lang="en-US" sz="2800" dirty="0">
              <a:highlight>
                <a:srgbClr val="FFFF00"/>
              </a:highlight>
            </a:endParaRPr>
          </a:p>
          <a:p>
            <a:r>
              <a:rPr lang="en-US" dirty="0"/>
              <a:t>Commercial support has been provided by: </a:t>
            </a:r>
            <a:r>
              <a:rPr lang="en-US" dirty="0">
                <a:highlight>
                  <a:srgbClr val="FFFF00"/>
                </a:highlight>
              </a:rPr>
              <a:t>list organization names here.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No logos</a:t>
            </a:r>
            <a:r>
              <a:rPr lang="en-US" dirty="0">
                <a:highlight>
                  <a:srgbClr val="FFFF00"/>
                </a:highlight>
              </a:rPr>
              <a:t>.  This is not a list of your exhibitors, only commercial supporters if you have any. </a:t>
            </a:r>
            <a:endParaRPr lang="en-US" sz="2800" dirty="0">
              <a:highlight>
                <a:srgbClr val="FFFF00"/>
              </a:highlight>
            </a:endParaRPr>
          </a:p>
          <a:p>
            <a:endParaRPr lang="en-US" dirty="0"/>
          </a:p>
          <a:p>
            <a:r>
              <a:rPr lang="en-US" dirty="0"/>
              <a:t>Self study materials must be completed by </a:t>
            </a:r>
            <a:r>
              <a:rPr lang="en-US" dirty="0">
                <a:highlight>
                  <a:srgbClr val="FFFF00"/>
                </a:highlight>
              </a:rPr>
              <a:t>date</a:t>
            </a:r>
            <a:r>
              <a:rPr lang="en-US" dirty="0"/>
              <a:t>. No certificates will be issued after this date.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97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183</Words>
  <Application>Microsoft Macintosh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Required Educational Disclosures</vt:lpstr>
      <vt:lpstr>Use these disclosures only if they apply to your specific activity: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Required Disclosures</dc:title>
  <dc:creator>Mary Kay</dc:creator>
  <cp:lastModifiedBy>Andrea Barber</cp:lastModifiedBy>
  <cp:revision>13</cp:revision>
  <dcterms:created xsi:type="dcterms:W3CDTF">2020-04-28T05:05:01Z</dcterms:created>
  <dcterms:modified xsi:type="dcterms:W3CDTF">2024-01-10T17:18:31Z</dcterms:modified>
</cp:coreProperties>
</file>